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8"/>
  </p:notesMasterIdLst>
  <p:sldIdLst>
    <p:sldId id="256" r:id="rId2"/>
    <p:sldId id="259" r:id="rId3"/>
    <p:sldId id="300" r:id="rId4"/>
    <p:sldId id="296" r:id="rId5"/>
    <p:sldId id="295" r:id="rId6"/>
    <p:sldId id="272" r:id="rId7"/>
    <p:sldId id="273" r:id="rId8"/>
    <p:sldId id="274" r:id="rId9"/>
    <p:sldId id="266" r:id="rId10"/>
    <p:sldId id="275" r:id="rId11"/>
    <p:sldId id="276" r:id="rId12"/>
    <p:sldId id="278" r:id="rId13"/>
    <p:sldId id="283" r:id="rId14"/>
    <p:sldId id="297" r:id="rId15"/>
    <p:sldId id="298" r:id="rId16"/>
    <p:sldId id="299" r:id="rId17"/>
    <p:sldId id="267" r:id="rId18"/>
    <p:sldId id="268" r:id="rId19"/>
    <p:sldId id="269" r:id="rId20"/>
    <p:sldId id="270" r:id="rId21"/>
    <p:sldId id="279" r:id="rId22"/>
    <p:sldId id="282" r:id="rId23"/>
    <p:sldId id="281" r:id="rId24"/>
    <p:sldId id="280" r:id="rId25"/>
    <p:sldId id="284" r:id="rId26"/>
    <p:sldId id="294" r:id="rId27"/>
    <p:sldId id="293" r:id="rId28"/>
    <p:sldId id="292" r:id="rId29"/>
    <p:sldId id="291" r:id="rId30"/>
    <p:sldId id="290" r:id="rId31"/>
    <p:sldId id="289" r:id="rId32"/>
    <p:sldId id="288" r:id="rId33"/>
    <p:sldId id="287" r:id="rId34"/>
    <p:sldId id="286" r:id="rId35"/>
    <p:sldId id="285" r:id="rId36"/>
    <p:sldId id="264" r:id="rId37"/>
  </p:sldIdLst>
  <p:sldSz cx="12192000" cy="6858000"/>
  <p:notesSz cx="6858000" cy="9144000"/>
  <p:embeddedFontLst>
    <p:embeddedFont>
      <p:font typeface="Nunito" pitchFamily="2" charset="0"/>
      <p:regular r:id="rId39"/>
      <p:bold r:id="rId40"/>
      <p:italic r:id="rId41"/>
      <p:boldItalic r:id="rId42"/>
    </p:embeddedFont>
    <p:embeddedFont>
      <p:font typeface="Poppins" panose="00000500000000000000" pitchFamily="2" charset="0"/>
      <p:regular r:id="rId43"/>
      <p:bold r:id="rId44"/>
      <p:italic r:id="rId45"/>
      <p:boldItalic r:id="rId46"/>
    </p:embeddedFont>
    <p:embeddedFont>
      <p:font typeface="Roboto" panose="02000000000000000000" pitchFamily="2"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49">
          <p15:clr>
            <a:srgbClr val="A4A3A4"/>
          </p15:clr>
        </p15:guide>
        <p15:guide id="2" pos="2328">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1" roundtripDataSignature="AMtx7mj2tfnw/z739FrauExb7XE+xxQBR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C02A02-D6CD-4BA2-A59E-1E6865F2168D}" v="95" dt="2024-09-23T09:10:41.3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guide orient="horz" pos="1049"/>
        <p:guide pos="232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microsoft.com/office/2016/11/relationships/changesInfo" Target="changesInfos/changesInfo1.xml"/><Relationship Id="rId8" Type="http://schemas.openxmlformats.org/officeDocument/2006/relationships/slide" Target="slides/slide7.xml"/><Relationship Id="rId51"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lab singh chauhan" userId="84f63b75759120c1" providerId="LiveId" clId="{84C02A02-D6CD-4BA2-A59E-1E6865F2168D}"/>
    <pc:docChg chg="undo redo custSel addSld delSld modSld sldOrd">
      <pc:chgData name="gulab singh chauhan" userId="84f63b75759120c1" providerId="LiveId" clId="{84C02A02-D6CD-4BA2-A59E-1E6865F2168D}" dt="2024-09-25T08:50:25.330" v="4032" actId="20577"/>
      <pc:docMkLst>
        <pc:docMk/>
      </pc:docMkLst>
      <pc:sldChg chg="addSp delSp modSp mod">
        <pc:chgData name="gulab singh chauhan" userId="84f63b75759120c1" providerId="LiveId" clId="{84C02A02-D6CD-4BA2-A59E-1E6865F2168D}" dt="2024-09-23T05:58:05.890" v="3333" actId="20577"/>
        <pc:sldMkLst>
          <pc:docMk/>
          <pc:sldMk cId="0" sldId="256"/>
        </pc:sldMkLst>
        <pc:spChg chg="add del mod">
          <ac:chgData name="gulab singh chauhan" userId="84f63b75759120c1" providerId="LiveId" clId="{84C02A02-D6CD-4BA2-A59E-1E6865F2168D}" dt="2024-09-23T05:58:05.890" v="3333" actId="20577"/>
          <ac:spMkLst>
            <pc:docMk/>
            <pc:sldMk cId="0" sldId="256"/>
            <ac:spMk id="97" creationId="{00000000-0000-0000-0000-000000000000}"/>
          </ac:spMkLst>
        </pc:spChg>
      </pc:sldChg>
      <pc:sldChg chg="modSp del mod">
        <pc:chgData name="gulab singh chauhan" userId="84f63b75759120c1" providerId="LiveId" clId="{84C02A02-D6CD-4BA2-A59E-1E6865F2168D}" dt="2024-08-20T08:52:18.367" v="269" actId="47"/>
        <pc:sldMkLst>
          <pc:docMk/>
          <pc:sldMk cId="0" sldId="257"/>
        </pc:sldMkLst>
        <pc:spChg chg="mod">
          <ac:chgData name="gulab singh chauhan" userId="84f63b75759120c1" providerId="LiveId" clId="{84C02A02-D6CD-4BA2-A59E-1E6865F2168D}" dt="2024-08-19T08:23:36.851" v="5" actId="20577"/>
          <ac:spMkLst>
            <pc:docMk/>
            <pc:sldMk cId="0" sldId="257"/>
            <ac:spMk id="113" creationId="{00000000-0000-0000-0000-000000000000}"/>
          </ac:spMkLst>
        </pc:spChg>
      </pc:sldChg>
      <pc:sldChg chg="del">
        <pc:chgData name="gulab singh chauhan" userId="84f63b75759120c1" providerId="LiveId" clId="{84C02A02-D6CD-4BA2-A59E-1E6865F2168D}" dt="2024-08-20T08:52:19.183" v="270" actId="47"/>
        <pc:sldMkLst>
          <pc:docMk/>
          <pc:sldMk cId="0" sldId="258"/>
        </pc:sldMkLst>
      </pc:sldChg>
      <pc:sldChg chg="addSp delSp modSp mod ord">
        <pc:chgData name="gulab singh chauhan" userId="84f63b75759120c1" providerId="LiveId" clId="{84C02A02-D6CD-4BA2-A59E-1E6865F2168D}" dt="2024-09-25T08:50:25.330" v="4032" actId="20577"/>
        <pc:sldMkLst>
          <pc:docMk/>
          <pc:sldMk cId="0" sldId="259"/>
        </pc:sldMkLst>
        <pc:spChg chg="add mod">
          <ac:chgData name="gulab singh chauhan" userId="84f63b75759120c1" providerId="LiveId" clId="{84C02A02-D6CD-4BA2-A59E-1E6865F2168D}" dt="2024-09-25T08:50:25.330" v="4032" actId="20577"/>
          <ac:spMkLst>
            <pc:docMk/>
            <pc:sldMk cId="0" sldId="259"/>
            <ac:spMk id="3" creationId="{99535A8C-76E9-3491-63C3-1191A5915A88}"/>
          </ac:spMkLst>
        </pc:spChg>
        <pc:spChg chg="del mod">
          <ac:chgData name="gulab singh chauhan" userId="84f63b75759120c1" providerId="LiveId" clId="{84C02A02-D6CD-4BA2-A59E-1E6865F2168D}" dt="2024-09-23T08:44:35.633" v="3334" actId="478"/>
          <ac:spMkLst>
            <pc:docMk/>
            <pc:sldMk cId="0" sldId="259"/>
            <ac:spMk id="145" creationId="{00000000-0000-0000-0000-000000000000}"/>
          </ac:spMkLst>
        </pc:spChg>
        <pc:spChg chg="del mod">
          <ac:chgData name="gulab singh chauhan" userId="84f63b75759120c1" providerId="LiveId" clId="{84C02A02-D6CD-4BA2-A59E-1E6865F2168D}" dt="2024-09-23T08:44:40.869" v="3336" actId="478"/>
          <ac:spMkLst>
            <pc:docMk/>
            <pc:sldMk cId="0" sldId="259"/>
            <ac:spMk id="146" creationId="{00000000-0000-0000-0000-000000000000}"/>
          </ac:spMkLst>
        </pc:spChg>
      </pc:sldChg>
      <pc:sldChg chg="delSp modSp del mod ord">
        <pc:chgData name="gulab singh chauhan" userId="84f63b75759120c1" providerId="LiveId" clId="{84C02A02-D6CD-4BA2-A59E-1E6865F2168D}" dt="2024-09-09T09:49:38.346" v="1482" actId="47"/>
        <pc:sldMkLst>
          <pc:docMk/>
          <pc:sldMk cId="0" sldId="260"/>
        </pc:sldMkLst>
        <pc:spChg chg="mod">
          <ac:chgData name="gulab singh chauhan" userId="84f63b75759120c1" providerId="LiveId" clId="{84C02A02-D6CD-4BA2-A59E-1E6865F2168D}" dt="2024-09-09T09:42:19.237" v="1315"/>
          <ac:spMkLst>
            <pc:docMk/>
            <pc:sldMk cId="0" sldId="260"/>
            <ac:spMk id="158" creationId="{00000000-0000-0000-0000-000000000000}"/>
          </ac:spMkLst>
        </pc:spChg>
        <pc:spChg chg="del mod">
          <ac:chgData name="gulab singh chauhan" userId="84f63b75759120c1" providerId="LiveId" clId="{84C02A02-D6CD-4BA2-A59E-1E6865F2168D}" dt="2024-08-20T08:51:33.780" v="268"/>
          <ac:spMkLst>
            <pc:docMk/>
            <pc:sldMk cId="0" sldId="260"/>
            <ac:spMk id="159" creationId="{00000000-0000-0000-0000-000000000000}"/>
          </ac:spMkLst>
        </pc:spChg>
        <pc:spChg chg="mod">
          <ac:chgData name="gulab singh chauhan" userId="84f63b75759120c1" providerId="LiveId" clId="{84C02A02-D6CD-4BA2-A59E-1E6865F2168D}" dt="2024-09-09T09:41:16.439" v="795" actId="207"/>
          <ac:spMkLst>
            <pc:docMk/>
            <pc:sldMk cId="0" sldId="260"/>
            <ac:spMk id="160" creationId="{00000000-0000-0000-0000-000000000000}"/>
          </ac:spMkLst>
        </pc:spChg>
      </pc:sldChg>
      <pc:sldChg chg="del">
        <pc:chgData name="gulab singh chauhan" userId="84f63b75759120c1" providerId="LiveId" clId="{84C02A02-D6CD-4BA2-A59E-1E6865F2168D}" dt="2024-09-18T05:35:32.713" v="3097" actId="47"/>
        <pc:sldMkLst>
          <pc:docMk/>
          <pc:sldMk cId="0" sldId="261"/>
        </pc:sldMkLst>
      </pc:sldChg>
      <pc:sldChg chg="del">
        <pc:chgData name="gulab singh chauhan" userId="84f63b75759120c1" providerId="LiveId" clId="{84C02A02-D6CD-4BA2-A59E-1E6865F2168D}" dt="2024-09-18T05:35:40.819" v="3098" actId="47"/>
        <pc:sldMkLst>
          <pc:docMk/>
          <pc:sldMk cId="0" sldId="262"/>
        </pc:sldMkLst>
      </pc:sldChg>
      <pc:sldChg chg="del">
        <pc:chgData name="gulab singh chauhan" userId="84f63b75759120c1" providerId="LiveId" clId="{84C02A02-D6CD-4BA2-A59E-1E6865F2168D}" dt="2024-09-18T05:35:42.476" v="3099" actId="47"/>
        <pc:sldMkLst>
          <pc:docMk/>
          <pc:sldMk cId="0" sldId="263"/>
        </pc:sldMkLst>
      </pc:sldChg>
      <pc:sldChg chg="new del">
        <pc:chgData name="gulab singh chauhan" userId="84f63b75759120c1" providerId="LiveId" clId="{84C02A02-D6CD-4BA2-A59E-1E6865F2168D}" dt="2024-08-20T08:39:10.914" v="71" actId="47"/>
        <pc:sldMkLst>
          <pc:docMk/>
          <pc:sldMk cId="1793326953" sldId="265"/>
        </pc:sldMkLst>
      </pc:sldChg>
      <pc:sldChg chg="addSp delSp modSp add del mod ord">
        <pc:chgData name="gulab singh chauhan" userId="84f63b75759120c1" providerId="LiveId" clId="{84C02A02-D6CD-4BA2-A59E-1E6865F2168D}" dt="2024-08-20T09:03:23.677" v="395" actId="47"/>
        <pc:sldMkLst>
          <pc:docMk/>
          <pc:sldMk cId="2471994206" sldId="265"/>
        </pc:sldMkLst>
        <pc:spChg chg="add mod">
          <ac:chgData name="gulab singh chauhan" userId="84f63b75759120c1" providerId="LiveId" clId="{84C02A02-D6CD-4BA2-A59E-1E6865F2168D}" dt="2024-08-20T08:54:45.658" v="335" actId="14100"/>
          <ac:spMkLst>
            <pc:docMk/>
            <pc:sldMk cId="2471994206" sldId="265"/>
            <ac:spMk id="2" creationId="{2BBB7463-2F23-E2F7-FF2C-FB39ED04175D}"/>
          </ac:spMkLst>
        </pc:spChg>
        <pc:spChg chg="add mod">
          <ac:chgData name="gulab singh chauhan" userId="84f63b75759120c1" providerId="LiveId" clId="{84C02A02-D6CD-4BA2-A59E-1E6865F2168D}" dt="2024-08-20T08:58:04.548" v="362" actId="1076"/>
          <ac:spMkLst>
            <pc:docMk/>
            <pc:sldMk cId="2471994206" sldId="265"/>
            <ac:spMk id="5" creationId="{FD7F7FBB-C735-49F8-8542-50692419A5C9}"/>
          </ac:spMkLst>
        </pc:spChg>
        <pc:spChg chg="add del mod">
          <ac:chgData name="gulab singh chauhan" userId="84f63b75759120c1" providerId="LiveId" clId="{84C02A02-D6CD-4BA2-A59E-1E6865F2168D}" dt="2024-08-20T08:59:15.567" v="369" actId="478"/>
          <ac:spMkLst>
            <pc:docMk/>
            <pc:sldMk cId="2471994206" sldId="265"/>
            <ac:spMk id="6" creationId="{E1DA12D0-2EEB-54EA-32E4-E0DC5DBC2A10}"/>
          </ac:spMkLst>
        </pc:spChg>
        <pc:spChg chg="del mod">
          <ac:chgData name="gulab singh chauhan" userId="84f63b75759120c1" providerId="LiveId" clId="{84C02A02-D6CD-4BA2-A59E-1E6865F2168D}" dt="2024-08-20T08:54:24.444" v="332"/>
          <ac:spMkLst>
            <pc:docMk/>
            <pc:sldMk cId="2471994206" sldId="265"/>
            <ac:spMk id="158" creationId="{00000000-0000-0000-0000-000000000000}"/>
          </ac:spMkLst>
        </pc:spChg>
        <pc:spChg chg="mod">
          <ac:chgData name="gulab singh chauhan" userId="84f63b75759120c1" providerId="LiveId" clId="{84C02A02-D6CD-4BA2-A59E-1E6865F2168D}" dt="2024-08-20T08:54:22.849" v="330" actId="404"/>
          <ac:spMkLst>
            <pc:docMk/>
            <pc:sldMk cId="2471994206" sldId="265"/>
            <ac:spMk id="160" creationId="{00000000-0000-0000-0000-000000000000}"/>
          </ac:spMkLst>
        </pc:spChg>
        <pc:picChg chg="add del mod">
          <ac:chgData name="gulab singh chauhan" userId="84f63b75759120c1" providerId="LiveId" clId="{84C02A02-D6CD-4BA2-A59E-1E6865F2168D}" dt="2024-08-20T08:56:24.552" v="339" actId="478"/>
          <ac:picMkLst>
            <pc:docMk/>
            <pc:sldMk cId="2471994206" sldId="265"/>
            <ac:picMk id="4" creationId="{54A7F076-25A1-6BCA-E606-35E3CB137C72}"/>
          </ac:picMkLst>
        </pc:picChg>
        <pc:picChg chg="add mod">
          <ac:chgData name="gulab singh chauhan" userId="84f63b75759120c1" providerId="LiveId" clId="{84C02A02-D6CD-4BA2-A59E-1E6865F2168D}" dt="2024-08-20T08:58:04.548" v="362" actId="1076"/>
          <ac:picMkLst>
            <pc:docMk/>
            <pc:sldMk cId="2471994206" sldId="265"/>
            <ac:picMk id="1028" creationId="{175937F3-515D-A98A-5AF3-540B1CDB7806}"/>
          </ac:picMkLst>
        </pc:picChg>
      </pc:sldChg>
      <pc:sldChg chg="new del">
        <pc:chgData name="gulab singh chauhan" userId="84f63b75759120c1" providerId="LiveId" clId="{84C02A02-D6CD-4BA2-A59E-1E6865F2168D}" dt="2024-08-20T08:38:50.539" v="69" actId="47"/>
        <pc:sldMkLst>
          <pc:docMk/>
          <pc:sldMk cId="3182293031" sldId="265"/>
        </pc:sldMkLst>
      </pc:sldChg>
      <pc:sldChg chg="new del">
        <pc:chgData name="gulab singh chauhan" userId="84f63b75759120c1" providerId="LiveId" clId="{84C02A02-D6CD-4BA2-A59E-1E6865F2168D}" dt="2024-08-20T08:40:03.834" v="75" actId="47"/>
        <pc:sldMkLst>
          <pc:docMk/>
          <pc:sldMk cId="3624776546" sldId="265"/>
        </pc:sldMkLst>
      </pc:sldChg>
      <pc:sldChg chg="addSp delSp modSp add mod ord">
        <pc:chgData name="gulab singh chauhan" userId="84f63b75759120c1" providerId="LiveId" clId="{84C02A02-D6CD-4BA2-A59E-1E6865F2168D}" dt="2024-09-09T10:28:14.328" v="2585" actId="1036"/>
        <pc:sldMkLst>
          <pc:docMk/>
          <pc:sldMk cId="293860733" sldId="266"/>
        </pc:sldMkLst>
        <pc:spChg chg="add mod">
          <ac:chgData name="gulab singh chauhan" userId="84f63b75759120c1" providerId="LiveId" clId="{84C02A02-D6CD-4BA2-A59E-1E6865F2168D}" dt="2024-08-20T09:01:57.465" v="380" actId="14100"/>
          <ac:spMkLst>
            <pc:docMk/>
            <pc:sldMk cId="293860733" sldId="266"/>
            <ac:spMk id="2" creationId="{07E6244A-E791-3C1D-8C2B-F9073DC19317}"/>
          </ac:spMkLst>
        </pc:spChg>
        <pc:spChg chg="del mod">
          <ac:chgData name="gulab singh chauhan" userId="84f63b75759120c1" providerId="LiveId" clId="{84C02A02-D6CD-4BA2-A59E-1E6865F2168D}" dt="2024-08-20T09:02:42.081" v="391"/>
          <ac:spMkLst>
            <pc:docMk/>
            <pc:sldMk cId="293860733" sldId="266"/>
            <ac:spMk id="158" creationId="{00000000-0000-0000-0000-000000000000}"/>
          </ac:spMkLst>
        </pc:spChg>
        <pc:spChg chg="add del mod">
          <ac:chgData name="gulab singh chauhan" userId="84f63b75759120c1" providerId="LiveId" clId="{84C02A02-D6CD-4BA2-A59E-1E6865F2168D}" dt="2024-09-09T10:12:52.173" v="2316" actId="404"/>
          <ac:spMkLst>
            <pc:docMk/>
            <pc:sldMk cId="293860733" sldId="266"/>
            <ac:spMk id="160" creationId="{00000000-0000-0000-0000-000000000000}"/>
          </ac:spMkLst>
        </pc:spChg>
        <pc:picChg chg="add mod">
          <ac:chgData name="gulab singh chauhan" userId="84f63b75759120c1" providerId="LiveId" clId="{84C02A02-D6CD-4BA2-A59E-1E6865F2168D}" dt="2024-09-09T10:11:22.584" v="2272"/>
          <ac:picMkLst>
            <pc:docMk/>
            <pc:sldMk cId="293860733" sldId="266"/>
            <ac:picMk id="3" creationId="{C608AFDA-68F8-FEC4-8D08-791349A8C325}"/>
          </ac:picMkLst>
        </pc:picChg>
        <pc:picChg chg="add mod">
          <ac:chgData name="gulab singh chauhan" userId="84f63b75759120c1" providerId="LiveId" clId="{84C02A02-D6CD-4BA2-A59E-1E6865F2168D}" dt="2024-09-09T10:28:14.328" v="2585" actId="1036"/>
          <ac:picMkLst>
            <pc:docMk/>
            <pc:sldMk cId="293860733" sldId="266"/>
            <ac:picMk id="4" creationId="{A870B461-721C-CC6F-F6FF-3B651E7C783F}"/>
          </ac:picMkLst>
        </pc:picChg>
        <pc:picChg chg="add del mod">
          <ac:chgData name="gulab singh chauhan" userId="84f63b75759120c1" providerId="LiveId" clId="{84C02A02-D6CD-4BA2-A59E-1E6865F2168D}" dt="2024-09-09T10:11:20.084" v="2271" actId="478"/>
          <ac:picMkLst>
            <pc:docMk/>
            <pc:sldMk cId="293860733" sldId="266"/>
            <ac:picMk id="2050" creationId="{FB5D8C29-85D6-ED02-2827-53EF23729FE8}"/>
          </ac:picMkLst>
        </pc:picChg>
      </pc:sldChg>
      <pc:sldChg chg="add del">
        <pc:chgData name="gulab singh chauhan" userId="84f63b75759120c1" providerId="LiveId" clId="{84C02A02-D6CD-4BA2-A59E-1E6865F2168D}" dt="2024-08-20T08:40:00.296" v="74" actId="47"/>
        <pc:sldMkLst>
          <pc:docMk/>
          <pc:sldMk cId="3503218570" sldId="266"/>
        </pc:sldMkLst>
      </pc:sldChg>
      <pc:sldChg chg="addSp delSp modSp add mod">
        <pc:chgData name="gulab singh chauhan" userId="84f63b75759120c1" providerId="LiveId" clId="{84C02A02-D6CD-4BA2-A59E-1E6865F2168D}" dt="2024-09-09T10:31:01.283" v="2680" actId="14100"/>
        <pc:sldMkLst>
          <pc:docMk/>
          <pc:sldMk cId="2409463516" sldId="267"/>
        </pc:sldMkLst>
        <pc:spChg chg="del mod">
          <ac:chgData name="gulab singh chauhan" userId="84f63b75759120c1" providerId="LiveId" clId="{84C02A02-D6CD-4BA2-A59E-1E6865F2168D}" dt="2024-09-09T10:29:39.658" v="2587" actId="478"/>
          <ac:spMkLst>
            <pc:docMk/>
            <pc:sldMk cId="2409463516" sldId="267"/>
            <ac:spMk id="158" creationId="{00000000-0000-0000-0000-000000000000}"/>
          </ac:spMkLst>
        </pc:spChg>
        <pc:spChg chg="mod">
          <ac:chgData name="gulab singh chauhan" userId="84f63b75759120c1" providerId="LiveId" clId="{84C02A02-D6CD-4BA2-A59E-1E6865F2168D}" dt="2024-09-09T10:31:01.283" v="2680" actId="14100"/>
          <ac:spMkLst>
            <pc:docMk/>
            <pc:sldMk cId="2409463516" sldId="267"/>
            <ac:spMk id="160" creationId="{00000000-0000-0000-0000-000000000000}"/>
          </ac:spMkLst>
        </pc:spChg>
        <pc:picChg chg="add mod">
          <ac:chgData name="gulab singh chauhan" userId="84f63b75759120c1" providerId="LiveId" clId="{84C02A02-D6CD-4BA2-A59E-1E6865F2168D}" dt="2024-09-09T10:30:03.038" v="2590" actId="14100"/>
          <ac:picMkLst>
            <pc:docMk/>
            <pc:sldMk cId="2409463516" sldId="267"/>
            <ac:picMk id="2" creationId="{58DA9CBA-7C07-190D-13B8-81CC67F53C53}"/>
          </ac:picMkLst>
        </pc:picChg>
      </pc:sldChg>
      <pc:sldChg chg="addSp delSp modSp add mod">
        <pc:chgData name="gulab singh chauhan" userId="84f63b75759120c1" providerId="LiveId" clId="{84C02A02-D6CD-4BA2-A59E-1E6865F2168D}" dt="2024-09-09T10:33:04.320" v="2979" actId="404"/>
        <pc:sldMkLst>
          <pc:docMk/>
          <pc:sldMk cId="1938718467" sldId="268"/>
        </pc:sldMkLst>
        <pc:spChg chg="del mod">
          <ac:chgData name="gulab singh chauhan" userId="84f63b75759120c1" providerId="LiveId" clId="{84C02A02-D6CD-4BA2-A59E-1E6865F2168D}" dt="2024-09-09T10:32:07.979" v="2942"/>
          <ac:spMkLst>
            <pc:docMk/>
            <pc:sldMk cId="1938718467" sldId="268"/>
            <ac:spMk id="158" creationId="{00000000-0000-0000-0000-000000000000}"/>
          </ac:spMkLst>
        </pc:spChg>
        <pc:spChg chg="mod">
          <ac:chgData name="gulab singh chauhan" userId="84f63b75759120c1" providerId="LiveId" clId="{84C02A02-D6CD-4BA2-A59E-1E6865F2168D}" dt="2024-09-09T10:33:04.320" v="2979" actId="404"/>
          <ac:spMkLst>
            <pc:docMk/>
            <pc:sldMk cId="1938718467" sldId="268"/>
            <ac:spMk id="160" creationId="{00000000-0000-0000-0000-000000000000}"/>
          </ac:spMkLst>
        </pc:spChg>
        <pc:picChg chg="add mod">
          <ac:chgData name="gulab singh chauhan" userId="84f63b75759120c1" providerId="LiveId" clId="{84C02A02-D6CD-4BA2-A59E-1E6865F2168D}" dt="2024-09-09T10:32:27.403" v="2947" actId="14100"/>
          <ac:picMkLst>
            <pc:docMk/>
            <pc:sldMk cId="1938718467" sldId="268"/>
            <ac:picMk id="2" creationId="{19970495-4A3B-9AB0-9E14-C7733071F334}"/>
          </ac:picMkLst>
        </pc:picChg>
      </pc:sldChg>
      <pc:sldChg chg="addSp delSp modSp add mod">
        <pc:chgData name="gulab singh chauhan" userId="84f63b75759120c1" providerId="LiveId" clId="{84C02A02-D6CD-4BA2-A59E-1E6865F2168D}" dt="2024-09-09T10:51:39.852" v="3095" actId="14100"/>
        <pc:sldMkLst>
          <pc:docMk/>
          <pc:sldMk cId="553288462" sldId="269"/>
        </pc:sldMkLst>
        <pc:spChg chg="del mod">
          <ac:chgData name="gulab singh chauhan" userId="84f63b75759120c1" providerId="LiveId" clId="{84C02A02-D6CD-4BA2-A59E-1E6865F2168D}" dt="2024-09-09T10:37:16.409" v="2981" actId="478"/>
          <ac:spMkLst>
            <pc:docMk/>
            <pc:sldMk cId="553288462" sldId="269"/>
            <ac:spMk id="158" creationId="{00000000-0000-0000-0000-000000000000}"/>
          </ac:spMkLst>
        </pc:spChg>
        <pc:spChg chg="mod">
          <ac:chgData name="gulab singh chauhan" userId="84f63b75759120c1" providerId="LiveId" clId="{84C02A02-D6CD-4BA2-A59E-1E6865F2168D}" dt="2024-09-09T10:38:00.439" v="3038" actId="20577"/>
          <ac:spMkLst>
            <pc:docMk/>
            <pc:sldMk cId="553288462" sldId="269"/>
            <ac:spMk id="160" creationId="{00000000-0000-0000-0000-000000000000}"/>
          </ac:spMkLst>
        </pc:spChg>
        <pc:picChg chg="add mod">
          <ac:chgData name="gulab singh chauhan" userId="84f63b75759120c1" providerId="LiveId" clId="{84C02A02-D6CD-4BA2-A59E-1E6865F2168D}" dt="2024-09-09T10:51:39.852" v="3095" actId="14100"/>
          <ac:picMkLst>
            <pc:docMk/>
            <pc:sldMk cId="553288462" sldId="269"/>
            <ac:picMk id="2" creationId="{2EAC8D75-81C7-6B0F-D94E-882F26678075}"/>
          </ac:picMkLst>
        </pc:picChg>
      </pc:sldChg>
      <pc:sldChg chg="addSp delSp modSp add mod">
        <pc:chgData name="gulab singh chauhan" userId="84f63b75759120c1" providerId="LiveId" clId="{84C02A02-D6CD-4BA2-A59E-1E6865F2168D}" dt="2024-09-09T10:39:57.662" v="3092" actId="20577"/>
        <pc:sldMkLst>
          <pc:docMk/>
          <pc:sldMk cId="234692899" sldId="270"/>
        </pc:sldMkLst>
        <pc:spChg chg="del mod">
          <ac:chgData name="gulab singh chauhan" userId="84f63b75759120c1" providerId="LiveId" clId="{84C02A02-D6CD-4BA2-A59E-1E6865F2168D}" dt="2024-08-20T09:30:51.120" v="694"/>
          <ac:spMkLst>
            <pc:docMk/>
            <pc:sldMk cId="234692899" sldId="270"/>
            <ac:spMk id="158" creationId="{00000000-0000-0000-0000-000000000000}"/>
          </ac:spMkLst>
        </pc:spChg>
        <pc:spChg chg="mod">
          <ac:chgData name="gulab singh chauhan" userId="84f63b75759120c1" providerId="LiveId" clId="{84C02A02-D6CD-4BA2-A59E-1E6865F2168D}" dt="2024-09-09T10:39:57.662" v="3092" actId="20577"/>
          <ac:spMkLst>
            <pc:docMk/>
            <pc:sldMk cId="234692899" sldId="270"/>
            <ac:spMk id="160" creationId="{00000000-0000-0000-0000-000000000000}"/>
          </ac:spMkLst>
        </pc:spChg>
        <pc:graphicFrameChg chg="add del mod modGraphic">
          <ac:chgData name="gulab singh chauhan" userId="84f63b75759120c1" providerId="LiveId" clId="{84C02A02-D6CD-4BA2-A59E-1E6865F2168D}" dt="2024-09-09T10:38:57.652" v="3039" actId="478"/>
          <ac:graphicFrameMkLst>
            <pc:docMk/>
            <pc:sldMk cId="234692899" sldId="270"/>
            <ac:graphicFrameMk id="2" creationId="{2F39E8B8-AC8F-212D-16E8-31B6395BE8BF}"/>
          </ac:graphicFrameMkLst>
        </pc:graphicFrameChg>
        <pc:graphicFrameChg chg="add mod">
          <ac:chgData name="gulab singh chauhan" userId="84f63b75759120c1" providerId="LiveId" clId="{84C02A02-D6CD-4BA2-A59E-1E6865F2168D}" dt="2024-08-20T09:31:39.718" v="695"/>
          <ac:graphicFrameMkLst>
            <pc:docMk/>
            <pc:sldMk cId="234692899" sldId="270"/>
            <ac:graphicFrameMk id="3" creationId="{5AE53AEB-DDFA-DA79-C5D8-AC1717EF2B7C}"/>
          </ac:graphicFrameMkLst>
        </pc:graphicFrameChg>
        <pc:picChg chg="add mod">
          <ac:chgData name="gulab singh chauhan" userId="84f63b75759120c1" providerId="LiveId" clId="{84C02A02-D6CD-4BA2-A59E-1E6865F2168D}" dt="2024-09-09T10:39:13.164" v="3043" actId="1076"/>
          <ac:picMkLst>
            <pc:docMk/>
            <pc:sldMk cId="234692899" sldId="270"/>
            <ac:picMk id="3" creationId="{704FEEC1-29AB-36EA-759D-06806CD86698}"/>
          </ac:picMkLst>
        </pc:picChg>
      </pc:sldChg>
      <pc:sldChg chg="addSp modSp add del mod ord">
        <pc:chgData name="gulab singh chauhan" userId="84f63b75759120c1" providerId="LiveId" clId="{84C02A02-D6CD-4BA2-A59E-1E6865F2168D}" dt="2024-09-18T05:35:29.542" v="3096" actId="47"/>
        <pc:sldMkLst>
          <pc:docMk/>
          <pc:sldMk cId="2762152668" sldId="271"/>
        </pc:sldMkLst>
        <pc:spChg chg="mod">
          <ac:chgData name="gulab singh chauhan" userId="84f63b75759120c1" providerId="LiveId" clId="{84C02A02-D6CD-4BA2-A59E-1E6865F2168D}" dt="2024-08-20T09:32:02.268" v="697" actId="6549"/>
          <ac:spMkLst>
            <pc:docMk/>
            <pc:sldMk cId="2762152668" sldId="271"/>
            <ac:spMk id="158" creationId="{00000000-0000-0000-0000-000000000000}"/>
          </ac:spMkLst>
        </pc:spChg>
        <pc:graphicFrameChg chg="add mod modGraphic">
          <ac:chgData name="gulab singh chauhan" userId="84f63b75759120c1" providerId="LiveId" clId="{84C02A02-D6CD-4BA2-A59E-1E6865F2168D}" dt="2024-08-20T09:33:11.452" v="704" actId="14100"/>
          <ac:graphicFrameMkLst>
            <pc:docMk/>
            <pc:sldMk cId="2762152668" sldId="271"/>
            <ac:graphicFrameMk id="2" creationId="{4135A8D5-03F9-95EA-E15B-1CF14E1D805D}"/>
          </ac:graphicFrameMkLst>
        </pc:graphicFrameChg>
      </pc:sldChg>
      <pc:sldChg chg="new del">
        <pc:chgData name="gulab singh chauhan" userId="84f63b75759120c1" providerId="LiveId" clId="{84C02A02-D6CD-4BA2-A59E-1E6865F2168D}" dt="2024-09-09T09:52:17.170" v="1486" actId="680"/>
        <pc:sldMkLst>
          <pc:docMk/>
          <pc:sldMk cId="2406788990" sldId="272"/>
        </pc:sldMkLst>
      </pc:sldChg>
      <pc:sldChg chg="new del">
        <pc:chgData name="gulab singh chauhan" userId="84f63b75759120c1" providerId="LiveId" clId="{84C02A02-D6CD-4BA2-A59E-1E6865F2168D}" dt="2024-09-09T09:44:01.815" v="1317" actId="680"/>
        <pc:sldMkLst>
          <pc:docMk/>
          <pc:sldMk cId="2665135148" sldId="272"/>
        </pc:sldMkLst>
      </pc:sldChg>
      <pc:sldChg chg="new del">
        <pc:chgData name="gulab singh chauhan" userId="84f63b75759120c1" providerId="LiveId" clId="{84C02A02-D6CD-4BA2-A59E-1E6865F2168D}" dt="2024-09-09T09:50:34.124" v="1484" actId="680"/>
        <pc:sldMkLst>
          <pc:docMk/>
          <pc:sldMk cId="2971636003" sldId="272"/>
        </pc:sldMkLst>
      </pc:sldChg>
      <pc:sldChg chg="add del">
        <pc:chgData name="gulab singh chauhan" userId="84f63b75759120c1" providerId="LiveId" clId="{84C02A02-D6CD-4BA2-A59E-1E6865F2168D}" dt="2024-08-20T09:32:11.944" v="699"/>
        <pc:sldMkLst>
          <pc:docMk/>
          <pc:sldMk cId="3877763886" sldId="272"/>
        </pc:sldMkLst>
      </pc:sldChg>
      <pc:sldChg chg="modSp add mod">
        <pc:chgData name="gulab singh chauhan" userId="84f63b75759120c1" providerId="LiveId" clId="{84C02A02-D6CD-4BA2-A59E-1E6865F2168D}" dt="2024-09-09T09:57:28.982" v="1684" actId="5793"/>
        <pc:sldMkLst>
          <pc:docMk/>
          <pc:sldMk cId="4119473047" sldId="272"/>
        </pc:sldMkLst>
        <pc:spChg chg="mod">
          <ac:chgData name="gulab singh chauhan" userId="84f63b75759120c1" providerId="LiveId" clId="{84C02A02-D6CD-4BA2-A59E-1E6865F2168D}" dt="2024-09-09T09:57:28.982" v="1684" actId="5793"/>
          <ac:spMkLst>
            <pc:docMk/>
            <pc:sldMk cId="4119473047" sldId="272"/>
            <ac:spMk id="145" creationId="{00000000-0000-0000-0000-000000000000}"/>
          </ac:spMkLst>
        </pc:spChg>
        <pc:spChg chg="mod">
          <ac:chgData name="gulab singh chauhan" userId="84f63b75759120c1" providerId="LiveId" clId="{84C02A02-D6CD-4BA2-A59E-1E6865F2168D}" dt="2024-09-09T09:53:36.343" v="1518" actId="403"/>
          <ac:spMkLst>
            <pc:docMk/>
            <pc:sldMk cId="4119473047" sldId="272"/>
            <ac:spMk id="146" creationId="{00000000-0000-0000-0000-000000000000}"/>
          </ac:spMkLst>
        </pc:spChg>
      </pc:sldChg>
      <pc:sldChg chg="modSp add mod">
        <pc:chgData name="gulab singh chauhan" userId="84f63b75759120c1" providerId="LiveId" clId="{84C02A02-D6CD-4BA2-A59E-1E6865F2168D}" dt="2024-09-19T03:29:51.045" v="3293" actId="20577"/>
        <pc:sldMkLst>
          <pc:docMk/>
          <pc:sldMk cId="2445969125" sldId="273"/>
        </pc:sldMkLst>
        <pc:spChg chg="mod">
          <ac:chgData name="gulab singh chauhan" userId="84f63b75759120c1" providerId="LiveId" clId="{84C02A02-D6CD-4BA2-A59E-1E6865F2168D}" dt="2024-09-19T03:29:51.045" v="3293" actId="20577"/>
          <ac:spMkLst>
            <pc:docMk/>
            <pc:sldMk cId="2445969125" sldId="273"/>
            <ac:spMk id="145" creationId="{00000000-0000-0000-0000-000000000000}"/>
          </ac:spMkLst>
        </pc:spChg>
        <pc:spChg chg="mod">
          <ac:chgData name="gulab singh chauhan" userId="84f63b75759120c1" providerId="LiveId" clId="{84C02A02-D6CD-4BA2-A59E-1E6865F2168D}" dt="2024-09-09T09:59:42.117" v="1723" actId="20577"/>
          <ac:spMkLst>
            <pc:docMk/>
            <pc:sldMk cId="2445969125" sldId="273"/>
            <ac:spMk id="146" creationId="{00000000-0000-0000-0000-000000000000}"/>
          </ac:spMkLst>
        </pc:spChg>
      </pc:sldChg>
      <pc:sldChg chg="modSp add mod">
        <pc:chgData name="gulab singh chauhan" userId="84f63b75759120c1" providerId="LiveId" clId="{84C02A02-D6CD-4BA2-A59E-1E6865F2168D}" dt="2024-09-09T10:09:15.505" v="2270" actId="20577"/>
        <pc:sldMkLst>
          <pc:docMk/>
          <pc:sldMk cId="3113631652" sldId="274"/>
        </pc:sldMkLst>
        <pc:spChg chg="mod">
          <ac:chgData name="gulab singh chauhan" userId="84f63b75759120c1" providerId="LiveId" clId="{84C02A02-D6CD-4BA2-A59E-1E6865F2168D}" dt="2024-09-09T10:09:15.505" v="2270" actId="20577"/>
          <ac:spMkLst>
            <pc:docMk/>
            <pc:sldMk cId="3113631652" sldId="274"/>
            <ac:spMk id="145" creationId="{00000000-0000-0000-0000-000000000000}"/>
          </ac:spMkLst>
        </pc:spChg>
        <pc:spChg chg="mod">
          <ac:chgData name="gulab singh chauhan" userId="84f63b75759120c1" providerId="LiveId" clId="{84C02A02-D6CD-4BA2-A59E-1E6865F2168D}" dt="2024-09-09T10:07:21.066" v="2141"/>
          <ac:spMkLst>
            <pc:docMk/>
            <pc:sldMk cId="3113631652" sldId="274"/>
            <ac:spMk id="146" creationId="{00000000-0000-0000-0000-000000000000}"/>
          </ac:spMkLst>
        </pc:spChg>
      </pc:sldChg>
      <pc:sldChg chg="addSp delSp modSp add mod">
        <pc:chgData name="gulab singh chauhan" userId="84f63b75759120c1" providerId="LiveId" clId="{84C02A02-D6CD-4BA2-A59E-1E6865F2168D}" dt="2024-09-18T07:55:04.631" v="3276" actId="14100"/>
        <pc:sldMkLst>
          <pc:docMk/>
          <pc:sldMk cId="1933374887" sldId="275"/>
        </pc:sldMkLst>
        <pc:spChg chg="del mod">
          <ac:chgData name="gulab singh chauhan" userId="84f63b75759120c1" providerId="LiveId" clId="{84C02A02-D6CD-4BA2-A59E-1E6865F2168D}" dt="2024-09-09T10:15:41.545" v="2320" actId="478"/>
          <ac:spMkLst>
            <pc:docMk/>
            <pc:sldMk cId="1933374887" sldId="275"/>
            <ac:spMk id="160" creationId="{00000000-0000-0000-0000-000000000000}"/>
          </ac:spMkLst>
        </pc:spChg>
        <pc:picChg chg="add mod">
          <ac:chgData name="gulab singh chauhan" userId="84f63b75759120c1" providerId="LiveId" clId="{84C02A02-D6CD-4BA2-A59E-1E6865F2168D}" dt="2024-09-18T07:55:04.631" v="3276" actId="14100"/>
          <ac:picMkLst>
            <pc:docMk/>
            <pc:sldMk cId="1933374887" sldId="275"/>
            <ac:picMk id="3" creationId="{61A81BA7-3BE6-0178-5313-1624FA017AB5}"/>
          </ac:picMkLst>
        </pc:picChg>
        <pc:picChg chg="del">
          <ac:chgData name="gulab singh chauhan" userId="84f63b75759120c1" providerId="LiveId" clId="{84C02A02-D6CD-4BA2-A59E-1E6865F2168D}" dt="2024-09-09T10:15:36.024" v="2318" actId="478"/>
          <ac:picMkLst>
            <pc:docMk/>
            <pc:sldMk cId="1933374887" sldId="275"/>
            <ac:picMk id="4" creationId="{A870B461-721C-CC6F-F6FF-3B651E7C783F}"/>
          </ac:picMkLst>
        </pc:picChg>
      </pc:sldChg>
      <pc:sldChg chg="modSp add mod ord">
        <pc:chgData name="gulab singh chauhan" userId="84f63b75759120c1" providerId="LiveId" clId="{84C02A02-D6CD-4BA2-A59E-1E6865F2168D}" dt="2024-09-09T10:23:28.277" v="2440" actId="20577"/>
        <pc:sldMkLst>
          <pc:docMk/>
          <pc:sldMk cId="1076750687" sldId="276"/>
        </pc:sldMkLst>
        <pc:spChg chg="mod">
          <ac:chgData name="gulab singh chauhan" userId="84f63b75759120c1" providerId="LiveId" clId="{84C02A02-D6CD-4BA2-A59E-1E6865F2168D}" dt="2024-09-09T10:21:21.974" v="2395" actId="20577"/>
          <ac:spMkLst>
            <pc:docMk/>
            <pc:sldMk cId="1076750687" sldId="276"/>
            <ac:spMk id="205" creationId="{00000000-0000-0000-0000-000000000000}"/>
          </ac:spMkLst>
        </pc:spChg>
        <pc:spChg chg="mod">
          <ac:chgData name="gulab singh chauhan" userId="84f63b75759120c1" providerId="LiveId" clId="{84C02A02-D6CD-4BA2-A59E-1E6865F2168D}" dt="2024-09-09T10:23:28.277" v="2440" actId="20577"/>
          <ac:spMkLst>
            <pc:docMk/>
            <pc:sldMk cId="1076750687" sldId="276"/>
            <ac:spMk id="206" creationId="{00000000-0000-0000-0000-000000000000}"/>
          </ac:spMkLst>
        </pc:spChg>
        <pc:spChg chg="mod">
          <ac:chgData name="gulab singh chauhan" userId="84f63b75759120c1" providerId="LiveId" clId="{84C02A02-D6CD-4BA2-A59E-1E6865F2168D}" dt="2024-09-09T10:19:08.126" v="2355" actId="404"/>
          <ac:spMkLst>
            <pc:docMk/>
            <pc:sldMk cId="1076750687" sldId="276"/>
            <ac:spMk id="207" creationId="{00000000-0000-0000-0000-000000000000}"/>
          </ac:spMkLst>
        </pc:spChg>
      </pc:sldChg>
      <pc:sldChg chg="addSp delSp modSp add del mod">
        <pc:chgData name="gulab singh chauhan" userId="84f63b75759120c1" providerId="LiveId" clId="{84C02A02-D6CD-4BA2-A59E-1E6865F2168D}" dt="2024-09-09T10:26:12.740" v="2570" actId="47"/>
        <pc:sldMkLst>
          <pc:docMk/>
          <pc:sldMk cId="2927540202" sldId="277"/>
        </pc:sldMkLst>
        <pc:spChg chg="add del mod">
          <ac:chgData name="gulab singh chauhan" userId="84f63b75759120c1" providerId="LiveId" clId="{84C02A02-D6CD-4BA2-A59E-1E6865F2168D}" dt="2024-09-09T10:25:49.005" v="2562" actId="14100"/>
          <ac:spMkLst>
            <pc:docMk/>
            <pc:sldMk cId="2927540202" sldId="277"/>
            <ac:spMk id="2" creationId="{6D2DAF7A-2CEA-217C-CE5E-E8D55774FC56}"/>
          </ac:spMkLst>
        </pc:spChg>
        <pc:spChg chg="add mod">
          <ac:chgData name="gulab singh chauhan" userId="84f63b75759120c1" providerId="LiveId" clId="{84C02A02-D6CD-4BA2-A59E-1E6865F2168D}" dt="2024-09-09T10:25:43.428" v="2559" actId="14100"/>
          <ac:spMkLst>
            <pc:docMk/>
            <pc:sldMk cId="2927540202" sldId="277"/>
            <ac:spMk id="3" creationId="{51F644A1-5C53-9CB1-78BC-DBA78DFB47E1}"/>
          </ac:spMkLst>
        </pc:spChg>
        <pc:spChg chg="del mod">
          <ac:chgData name="gulab singh chauhan" userId="84f63b75759120c1" providerId="LiveId" clId="{84C02A02-D6CD-4BA2-A59E-1E6865F2168D}" dt="2024-09-09T10:24:57.736" v="2526" actId="478"/>
          <ac:spMkLst>
            <pc:docMk/>
            <pc:sldMk cId="2927540202" sldId="277"/>
            <ac:spMk id="205" creationId="{00000000-0000-0000-0000-000000000000}"/>
          </ac:spMkLst>
        </pc:spChg>
        <pc:spChg chg="del">
          <ac:chgData name="gulab singh chauhan" userId="84f63b75759120c1" providerId="LiveId" clId="{84C02A02-D6CD-4BA2-A59E-1E6865F2168D}" dt="2024-09-09T10:25:01.815" v="2527" actId="478"/>
          <ac:spMkLst>
            <pc:docMk/>
            <pc:sldMk cId="2927540202" sldId="277"/>
            <ac:spMk id="206" creationId="{00000000-0000-0000-0000-000000000000}"/>
          </ac:spMkLst>
        </pc:spChg>
        <pc:spChg chg="add del mod">
          <ac:chgData name="gulab singh chauhan" userId="84f63b75759120c1" providerId="LiveId" clId="{84C02A02-D6CD-4BA2-A59E-1E6865F2168D}" dt="2024-09-09T10:25:54.683" v="2568" actId="6549"/>
          <ac:spMkLst>
            <pc:docMk/>
            <pc:sldMk cId="2927540202" sldId="277"/>
            <ac:spMk id="207" creationId="{00000000-0000-0000-0000-000000000000}"/>
          </ac:spMkLst>
        </pc:spChg>
      </pc:sldChg>
      <pc:sldChg chg="addSp delSp modSp add mod">
        <pc:chgData name="gulab singh chauhan" userId="84f63b75759120c1" providerId="LiveId" clId="{84C02A02-D6CD-4BA2-A59E-1E6865F2168D}" dt="2024-09-09T10:27:25.772" v="2583" actId="14100"/>
        <pc:sldMkLst>
          <pc:docMk/>
          <pc:sldMk cId="2061708882" sldId="278"/>
        </pc:sldMkLst>
        <pc:spChg chg="add del mod">
          <ac:chgData name="gulab singh chauhan" userId="84f63b75759120c1" providerId="LiveId" clId="{84C02A02-D6CD-4BA2-A59E-1E6865F2168D}" dt="2024-09-09T10:27:16.571" v="2580" actId="478"/>
          <ac:spMkLst>
            <pc:docMk/>
            <pc:sldMk cId="2061708882" sldId="278"/>
            <ac:spMk id="3" creationId="{98664F52-4BF1-D530-3EB9-12881DD18108}"/>
          </ac:spMkLst>
        </pc:spChg>
        <pc:spChg chg="del mod">
          <ac:chgData name="gulab singh chauhan" userId="84f63b75759120c1" providerId="LiveId" clId="{84C02A02-D6CD-4BA2-A59E-1E6865F2168D}" dt="2024-09-09T10:26:23.398" v="2577" actId="478"/>
          <ac:spMkLst>
            <pc:docMk/>
            <pc:sldMk cId="2061708882" sldId="278"/>
            <ac:spMk id="160" creationId="{00000000-0000-0000-0000-000000000000}"/>
          </ac:spMkLst>
        </pc:spChg>
        <pc:picChg chg="del">
          <ac:chgData name="gulab singh chauhan" userId="84f63b75759120c1" providerId="LiveId" clId="{84C02A02-D6CD-4BA2-A59E-1E6865F2168D}" dt="2024-09-09T10:26:15.781" v="2571" actId="478"/>
          <ac:picMkLst>
            <pc:docMk/>
            <pc:sldMk cId="2061708882" sldId="278"/>
            <ac:picMk id="4" creationId="{A870B461-721C-CC6F-F6FF-3B651E7C783F}"/>
          </ac:picMkLst>
        </pc:picChg>
        <pc:picChg chg="add mod">
          <ac:chgData name="gulab singh chauhan" userId="84f63b75759120c1" providerId="LiveId" clId="{84C02A02-D6CD-4BA2-A59E-1E6865F2168D}" dt="2024-09-09T10:27:25.772" v="2583" actId="14100"/>
          <ac:picMkLst>
            <pc:docMk/>
            <pc:sldMk cId="2061708882" sldId="278"/>
            <ac:picMk id="5" creationId="{D716F47D-5919-F3D4-56A1-DA804DE98E8C}"/>
          </ac:picMkLst>
        </pc:picChg>
      </pc:sldChg>
      <pc:sldChg chg="addSp delSp modSp add mod">
        <pc:chgData name="gulab singh chauhan" userId="84f63b75759120c1" providerId="LiveId" clId="{84C02A02-D6CD-4BA2-A59E-1E6865F2168D}" dt="2024-09-18T05:59:35.664" v="3116" actId="14100"/>
        <pc:sldMkLst>
          <pc:docMk/>
          <pc:sldMk cId="2331236768" sldId="279"/>
        </pc:sldMkLst>
        <pc:spChg chg="del mod">
          <ac:chgData name="gulab singh chauhan" userId="84f63b75759120c1" providerId="LiveId" clId="{84C02A02-D6CD-4BA2-A59E-1E6865F2168D}" dt="2024-09-18T05:55:24.458" v="3111" actId="478"/>
          <ac:spMkLst>
            <pc:docMk/>
            <pc:sldMk cId="2331236768" sldId="279"/>
            <ac:spMk id="160" creationId="{00000000-0000-0000-0000-000000000000}"/>
          </ac:spMkLst>
        </pc:spChg>
        <pc:picChg chg="del">
          <ac:chgData name="gulab singh chauhan" userId="84f63b75759120c1" providerId="LiveId" clId="{84C02A02-D6CD-4BA2-A59E-1E6865F2168D}" dt="2024-09-18T05:55:18.175" v="3109" actId="478"/>
          <ac:picMkLst>
            <pc:docMk/>
            <pc:sldMk cId="2331236768" sldId="279"/>
            <ac:picMk id="3" creationId="{704FEEC1-29AB-36EA-759D-06806CD86698}"/>
          </ac:picMkLst>
        </pc:picChg>
        <pc:picChg chg="add mod">
          <ac:chgData name="gulab singh chauhan" userId="84f63b75759120c1" providerId="LiveId" clId="{84C02A02-D6CD-4BA2-A59E-1E6865F2168D}" dt="2024-09-18T05:59:35.664" v="3116" actId="14100"/>
          <ac:picMkLst>
            <pc:docMk/>
            <pc:sldMk cId="2331236768" sldId="279"/>
            <ac:picMk id="4" creationId="{F554B372-2FAE-114F-7459-AA2280F8E398}"/>
          </ac:picMkLst>
        </pc:picChg>
      </pc:sldChg>
      <pc:sldChg chg="addSp delSp modSp add del mod">
        <pc:chgData name="gulab singh chauhan" userId="84f63b75759120c1" providerId="LiveId" clId="{84C02A02-D6CD-4BA2-A59E-1E6865F2168D}" dt="2024-09-18T05:54:57.530" v="3107" actId="47"/>
        <pc:sldMkLst>
          <pc:docMk/>
          <pc:sldMk cId="2470405096" sldId="279"/>
        </pc:sldMkLst>
        <pc:spChg chg="del mod">
          <ac:chgData name="gulab singh chauhan" userId="84f63b75759120c1" providerId="LiveId" clId="{84C02A02-D6CD-4BA2-A59E-1E6865F2168D}" dt="2024-09-18T05:36:29.578" v="3103" actId="478"/>
          <ac:spMkLst>
            <pc:docMk/>
            <pc:sldMk cId="2470405096" sldId="279"/>
            <ac:spMk id="160" creationId="{00000000-0000-0000-0000-000000000000}"/>
          </ac:spMkLst>
        </pc:spChg>
        <pc:picChg chg="del">
          <ac:chgData name="gulab singh chauhan" userId="84f63b75759120c1" providerId="LiveId" clId="{84C02A02-D6CD-4BA2-A59E-1E6865F2168D}" dt="2024-09-18T05:36:22.915" v="3101" actId="478"/>
          <ac:picMkLst>
            <pc:docMk/>
            <pc:sldMk cId="2470405096" sldId="279"/>
            <ac:picMk id="3" creationId="{704FEEC1-29AB-36EA-759D-06806CD86698}"/>
          </ac:picMkLst>
        </pc:picChg>
        <pc:picChg chg="add mod">
          <ac:chgData name="gulab singh chauhan" userId="84f63b75759120c1" providerId="LiveId" clId="{84C02A02-D6CD-4BA2-A59E-1E6865F2168D}" dt="2024-09-18T05:53:41.067" v="3106" actId="14100"/>
          <ac:picMkLst>
            <pc:docMk/>
            <pc:sldMk cId="2470405096" sldId="279"/>
            <ac:picMk id="4" creationId="{2CFF5493-3FED-A45C-3450-E7D5B5C02FF5}"/>
          </ac:picMkLst>
        </pc:picChg>
      </pc:sldChg>
      <pc:sldChg chg="addSp modSp add mod">
        <pc:chgData name="gulab singh chauhan" userId="84f63b75759120c1" providerId="LiveId" clId="{84C02A02-D6CD-4BA2-A59E-1E6865F2168D}" dt="2024-09-18T06:01:06.850" v="3122" actId="14100"/>
        <pc:sldMkLst>
          <pc:docMk/>
          <pc:sldMk cId="924784806" sldId="280"/>
        </pc:sldMkLst>
        <pc:picChg chg="add mod">
          <ac:chgData name="gulab singh chauhan" userId="84f63b75759120c1" providerId="LiveId" clId="{84C02A02-D6CD-4BA2-A59E-1E6865F2168D}" dt="2024-09-18T06:01:06.850" v="3122" actId="14100"/>
          <ac:picMkLst>
            <pc:docMk/>
            <pc:sldMk cId="924784806" sldId="280"/>
            <ac:picMk id="3" creationId="{5ADBC500-E14B-924B-5AA6-CAA432B62463}"/>
          </ac:picMkLst>
        </pc:picChg>
      </pc:sldChg>
      <pc:sldChg chg="addSp modSp add mod">
        <pc:chgData name="gulab singh chauhan" userId="84f63b75759120c1" providerId="LiveId" clId="{84C02A02-D6CD-4BA2-A59E-1E6865F2168D}" dt="2024-09-18T06:00:36.352" v="3120" actId="14100"/>
        <pc:sldMkLst>
          <pc:docMk/>
          <pc:sldMk cId="3062015097" sldId="281"/>
        </pc:sldMkLst>
        <pc:picChg chg="add mod">
          <ac:chgData name="gulab singh chauhan" userId="84f63b75759120c1" providerId="LiveId" clId="{84C02A02-D6CD-4BA2-A59E-1E6865F2168D}" dt="2024-09-18T06:00:36.352" v="3120" actId="14100"/>
          <ac:picMkLst>
            <pc:docMk/>
            <pc:sldMk cId="3062015097" sldId="281"/>
            <ac:picMk id="3" creationId="{513A01FD-4740-3DDD-D0CA-53F2D5D475A4}"/>
          </ac:picMkLst>
        </pc:picChg>
      </pc:sldChg>
      <pc:sldChg chg="addSp modSp add mod">
        <pc:chgData name="gulab singh chauhan" userId="84f63b75759120c1" providerId="LiveId" clId="{84C02A02-D6CD-4BA2-A59E-1E6865F2168D}" dt="2024-09-18T06:00:04.281" v="3118" actId="14100"/>
        <pc:sldMkLst>
          <pc:docMk/>
          <pc:sldMk cId="3454245571" sldId="282"/>
        </pc:sldMkLst>
        <pc:picChg chg="add mod">
          <ac:chgData name="gulab singh chauhan" userId="84f63b75759120c1" providerId="LiveId" clId="{84C02A02-D6CD-4BA2-A59E-1E6865F2168D}" dt="2024-09-18T06:00:04.281" v="3118" actId="14100"/>
          <ac:picMkLst>
            <pc:docMk/>
            <pc:sldMk cId="3454245571" sldId="282"/>
            <ac:picMk id="3" creationId="{7D43DDC5-172E-D591-3590-6A4DA3153A10}"/>
          </ac:picMkLst>
        </pc:picChg>
      </pc:sldChg>
      <pc:sldChg chg="addSp delSp modSp add del mod">
        <pc:chgData name="gulab singh chauhan" userId="84f63b75759120c1" providerId="LiveId" clId="{84C02A02-D6CD-4BA2-A59E-1E6865F2168D}" dt="2024-09-18T06:06:38.028" v="3131" actId="47"/>
        <pc:sldMkLst>
          <pc:docMk/>
          <pc:sldMk cId="1518586377" sldId="283"/>
        </pc:sldMkLst>
        <pc:spChg chg="mod">
          <ac:chgData name="gulab singh chauhan" userId="84f63b75759120c1" providerId="LiveId" clId="{84C02A02-D6CD-4BA2-A59E-1E6865F2168D}" dt="2024-09-18T06:06:27.807" v="3129" actId="1076"/>
          <ac:spMkLst>
            <pc:docMk/>
            <pc:sldMk cId="1518586377" sldId="283"/>
            <ac:spMk id="152" creationId="{00000000-0000-0000-0000-000000000000}"/>
          </ac:spMkLst>
        </pc:spChg>
        <pc:picChg chg="add del mod">
          <ac:chgData name="gulab singh chauhan" userId="84f63b75759120c1" providerId="LiveId" clId="{84C02A02-D6CD-4BA2-A59E-1E6865F2168D}" dt="2024-09-18T06:06:32.732" v="3130" actId="478"/>
          <ac:picMkLst>
            <pc:docMk/>
            <pc:sldMk cId="1518586377" sldId="283"/>
            <ac:picMk id="4" creationId="{90CE6619-01B9-E5FD-DC14-03F997738CC8}"/>
          </ac:picMkLst>
        </pc:picChg>
        <pc:picChg chg="del">
          <ac:chgData name="gulab singh chauhan" userId="84f63b75759120c1" providerId="LiveId" clId="{84C02A02-D6CD-4BA2-A59E-1E6865F2168D}" dt="2024-09-18T06:05:20.193" v="3124" actId="478"/>
          <ac:picMkLst>
            <pc:docMk/>
            <pc:sldMk cId="1518586377" sldId="283"/>
            <ac:picMk id="5" creationId="{D716F47D-5919-F3D4-56A1-DA804DE98E8C}"/>
          </ac:picMkLst>
        </pc:picChg>
      </pc:sldChg>
      <pc:sldChg chg="addSp delSp modSp add mod">
        <pc:chgData name="gulab singh chauhan" userId="84f63b75759120c1" providerId="LiveId" clId="{84C02A02-D6CD-4BA2-A59E-1E6865F2168D}" dt="2024-09-23T09:02:15.468" v="3424" actId="14100"/>
        <pc:sldMkLst>
          <pc:docMk/>
          <pc:sldMk cId="3886337985" sldId="283"/>
        </pc:sldMkLst>
        <pc:spChg chg="add mod">
          <ac:chgData name="gulab singh chauhan" userId="84f63b75759120c1" providerId="LiveId" clId="{84C02A02-D6CD-4BA2-A59E-1E6865F2168D}" dt="2024-09-23T09:02:15.468" v="3424" actId="14100"/>
          <ac:spMkLst>
            <pc:docMk/>
            <pc:sldMk cId="3886337985" sldId="283"/>
            <ac:spMk id="5" creationId="{E26794AF-FCCC-CCA0-23A4-FA70864D691D}"/>
          </ac:spMkLst>
        </pc:spChg>
        <pc:picChg chg="add del mod">
          <ac:chgData name="gulab singh chauhan" userId="84f63b75759120c1" providerId="LiveId" clId="{84C02A02-D6CD-4BA2-A59E-1E6865F2168D}" dt="2024-09-23T09:00:43.377" v="3412" actId="478"/>
          <ac:picMkLst>
            <pc:docMk/>
            <pc:sldMk cId="3886337985" sldId="283"/>
            <ac:picMk id="4" creationId="{7B6ABA98-48DF-EC26-B0BD-2656C084DA00}"/>
          </ac:picMkLst>
        </pc:picChg>
        <pc:picChg chg="del">
          <ac:chgData name="gulab singh chauhan" userId="84f63b75759120c1" providerId="LiveId" clId="{84C02A02-D6CD-4BA2-A59E-1E6865F2168D}" dt="2024-09-18T06:06:47.118" v="3133" actId="478"/>
          <ac:picMkLst>
            <pc:docMk/>
            <pc:sldMk cId="3886337985" sldId="283"/>
            <ac:picMk id="5" creationId="{D716F47D-5919-F3D4-56A1-DA804DE98E8C}"/>
          </ac:picMkLst>
        </pc:picChg>
      </pc:sldChg>
      <pc:sldChg chg="addSp delSp modSp add mod">
        <pc:chgData name="gulab singh chauhan" userId="84f63b75759120c1" providerId="LiveId" clId="{84C02A02-D6CD-4BA2-A59E-1E6865F2168D}" dt="2024-09-23T09:13:14.967" v="3558" actId="255"/>
        <pc:sldMkLst>
          <pc:docMk/>
          <pc:sldMk cId="1501929614" sldId="284"/>
        </pc:sldMkLst>
        <pc:spChg chg="add mod">
          <ac:chgData name="gulab singh chauhan" userId="84f63b75759120c1" providerId="LiveId" clId="{84C02A02-D6CD-4BA2-A59E-1E6865F2168D}" dt="2024-09-23T09:13:14.967" v="3558" actId="255"/>
          <ac:spMkLst>
            <pc:docMk/>
            <pc:sldMk cId="1501929614" sldId="284"/>
            <ac:spMk id="2" creationId="{1A896500-68FF-9154-8492-9B632D310652}"/>
          </ac:spMkLst>
        </pc:spChg>
        <pc:picChg chg="del">
          <ac:chgData name="gulab singh chauhan" userId="84f63b75759120c1" providerId="LiveId" clId="{84C02A02-D6CD-4BA2-A59E-1E6865F2168D}" dt="2024-09-20T08:20:03.322" v="3295" actId="478"/>
          <ac:picMkLst>
            <pc:docMk/>
            <pc:sldMk cId="1501929614" sldId="284"/>
            <ac:picMk id="3" creationId="{5ADBC500-E14B-924B-5AA6-CAA432B62463}"/>
          </ac:picMkLst>
        </pc:picChg>
        <pc:picChg chg="add del mod">
          <ac:chgData name="gulab singh chauhan" userId="84f63b75759120c1" providerId="LiveId" clId="{84C02A02-D6CD-4BA2-A59E-1E6865F2168D}" dt="2024-09-23T09:10:25.558" v="3496" actId="478"/>
          <ac:picMkLst>
            <pc:docMk/>
            <pc:sldMk cId="1501929614" sldId="284"/>
            <ac:picMk id="4" creationId="{6E7CDE32-9B62-1692-D009-4451E1268C0B}"/>
          </ac:picMkLst>
        </pc:picChg>
      </pc:sldChg>
      <pc:sldChg chg="addSp delSp modSp add mod">
        <pc:chgData name="gulab singh chauhan" userId="84f63b75759120c1" providerId="LiveId" clId="{84C02A02-D6CD-4BA2-A59E-1E6865F2168D}" dt="2024-09-25T05:00:07.547" v="3730" actId="255"/>
        <pc:sldMkLst>
          <pc:docMk/>
          <pc:sldMk cId="1671036753" sldId="285"/>
        </pc:sldMkLst>
        <pc:spChg chg="add del mod">
          <ac:chgData name="gulab singh chauhan" userId="84f63b75759120c1" providerId="LiveId" clId="{84C02A02-D6CD-4BA2-A59E-1E6865F2168D}" dt="2024-09-25T04:58:05.867" v="3718" actId="22"/>
          <ac:spMkLst>
            <pc:docMk/>
            <pc:sldMk cId="1671036753" sldId="285"/>
            <ac:spMk id="4" creationId="{C9228A6B-6FA4-E722-52C7-F17DF54EC17C}"/>
          </ac:spMkLst>
        </pc:spChg>
        <pc:spChg chg="add mod">
          <ac:chgData name="gulab singh chauhan" userId="84f63b75759120c1" providerId="LiveId" clId="{84C02A02-D6CD-4BA2-A59E-1E6865F2168D}" dt="2024-09-25T05:00:07.547" v="3730" actId="255"/>
          <ac:spMkLst>
            <pc:docMk/>
            <pc:sldMk cId="1671036753" sldId="285"/>
            <ac:spMk id="6" creationId="{3474E27F-2343-4AE9-13F8-CA07A41888EB}"/>
          </ac:spMkLst>
        </pc:spChg>
        <pc:picChg chg="add del mod">
          <ac:chgData name="gulab singh chauhan" userId="84f63b75759120c1" providerId="LiveId" clId="{84C02A02-D6CD-4BA2-A59E-1E6865F2168D}" dt="2024-09-25T04:58:46.846" v="3720" actId="478"/>
          <ac:picMkLst>
            <pc:docMk/>
            <pc:sldMk cId="1671036753" sldId="285"/>
            <ac:picMk id="3" creationId="{917E50E9-045A-7768-4496-3D41EE700B50}"/>
          </ac:picMkLst>
        </pc:picChg>
      </pc:sldChg>
      <pc:sldChg chg="addSp delSp modSp add mod">
        <pc:chgData name="gulab singh chauhan" userId="84f63b75759120c1" providerId="LiveId" clId="{84C02A02-D6CD-4BA2-A59E-1E6865F2168D}" dt="2024-09-25T05:00:41.295" v="3735" actId="14100"/>
        <pc:sldMkLst>
          <pc:docMk/>
          <pc:sldMk cId="442435665" sldId="286"/>
        </pc:sldMkLst>
        <pc:spChg chg="add mod">
          <ac:chgData name="gulab singh chauhan" userId="84f63b75759120c1" providerId="LiveId" clId="{84C02A02-D6CD-4BA2-A59E-1E6865F2168D}" dt="2024-09-25T05:00:41.295" v="3735" actId="14100"/>
          <ac:spMkLst>
            <pc:docMk/>
            <pc:sldMk cId="442435665" sldId="286"/>
            <ac:spMk id="4" creationId="{1F5DAF8D-8E48-48E4-36A9-AD5F61BC7192}"/>
          </ac:spMkLst>
        </pc:spChg>
        <pc:picChg chg="add del mod">
          <ac:chgData name="gulab singh chauhan" userId="84f63b75759120c1" providerId="LiveId" clId="{84C02A02-D6CD-4BA2-A59E-1E6865F2168D}" dt="2024-09-25T04:54:32.208" v="3690" actId="478"/>
          <ac:picMkLst>
            <pc:docMk/>
            <pc:sldMk cId="442435665" sldId="286"/>
            <ac:picMk id="3" creationId="{B7FC0060-6EF4-5A35-1B50-D1CE2B736694}"/>
          </ac:picMkLst>
        </pc:picChg>
      </pc:sldChg>
      <pc:sldChg chg="addSp delSp modSp add mod">
        <pc:chgData name="gulab singh chauhan" userId="84f63b75759120c1" providerId="LiveId" clId="{84C02A02-D6CD-4BA2-A59E-1E6865F2168D}" dt="2024-09-25T05:01:22.065" v="3742" actId="14100"/>
        <pc:sldMkLst>
          <pc:docMk/>
          <pc:sldMk cId="3474118093" sldId="287"/>
        </pc:sldMkLst>
        <pc:spChg chg="add del mod">
          <ac:chgData name="gulab singh chauhan" userId="84f63b75759120c1" providerId="LiveId" clId="{84C02A02-D6CD-4BA2-A59E-1E6865F2168D}" dt="2024-09-25T04:49:08.635" v="3679" actId="478"/>
          <ac:spMkLst>
            <pc:docMk/>
            <pc:sldMk cId="3474118093" sldId="287"/>
            <ac:spMk id="4" creationId="{40C325E7-B5BA-F7D7-73FB-B9C2DE3A8118}"/>
          </ac:spMkLst>
        </pc:spChg>
        <pc:spChg chg="add mod">
          <ac:chgData name="gulab singh chauhan" userId="84f63b75759120c1" providerId="LiveId" clId="{84C02A02-D6CD-4BA2-A59E-1E6865F2168D}" dt="2024-09-25T05:01:22.065" v="3742" actId="14100"/>
          <ac:spMkLst>
            <pc:docMk/>
            <pc:sldMk cId="3474118093" sldId="287"/>
            <ac:spMk id="6" creationId="{9A9C3A3B-2574-C9D8-FC66-DA58EEEBAC98}"/>
          </ac:spMkLst>
        </pc:spChg>
        <pc:picChg chg="add del mod">
          <ac:chgData name="gulab singh chauhan" userId="84f63b75759120c1" providerId="LiveId" clId="{84C02A02-D6CD-4BA2-A59E-1E6865F2168D}" dt="2024-09-25T04:46:42.754" v="3676" actId="478"/>
          <ac:picMkLst>
            <pc:docMk/>
            <pc:sldMk cId="3474118093" sldId="287"/>
            <ac:picMk id="3" creationId="{0D546F33-650F-122A-1A2E-48DEBD89DBB8}"/>
          </ac:picMkLst>
        </pc:picChg>
      </pc:sldChg>
      <pc:sldChg chg="addSp delSp modSp add mod">
        <pc:chgData name="gulab singh chauhan" userId="84f63b75759120c1" providerId="LiveId" clId="{84C02A02-D6CD-4BA2-A59E-1E6865F2168D}" dt="2024-09-25T04:46:02.637" v="3675" actId="255"/>
        <pc:sldMkLst>
          <pc:docMk/>
          <pc:sldMk cId="2381092547" sldId="288"/>
        </pc:sldMkLst>
        <pc:spChg chg="add mod">
          <ac:chgData name="gulab singh chauhan" userId="84f63b75759120c1" providerId="LiveId" clId="{84C02A02-D6CD-4BA2-A59E-1E6865F2168D}" dt="2024-09-25T04:46:02.637" v="3675" actId="255"/>
          <ac:spMkLst>
            <pc:docMk/>
            <pc:sldMk cId="2381092547" sldId="288"/>
            <ac:spMk id="4" creationId="{6B1E8992-DCCB-7829-7517-917545B9DB61}"/>
          </ac:spMkLst>
        </pc:spChg>
        <pc:picChg chg="add del mod">
          <ac:chgData name="gulab singh chauhan" userId="84f63b75759120c1" providerId="LiveId" clId="{84C02A02-D6CD-4BA2-A59E-1E6865F2168D}" dt="2024-09-25T04:27:38.609" v="3657" actId="478"/>
          <ac:picMkLst>
            <pc:docMk/>
            <pc:sldMk cId="2381092547" sldId="288"/>
            <ac:picMk id="3" creationId="{436541DA-D576-384A-361D-5010D2B76C15}"/>
          </ac:picMkLst>
        </pc:picChg>
      </pc:sldChg>
      <pc:sldChg chg="addSp delSp modSp add mod">
        <pc:chgData name="gulab singh chauhan" userId="84f63b75759120c1" providerId="LiveId" clId="{84C02A02-D6CD-4BA2-A59E-1E6865F2168D}" dt="2024-09-25T04:25:11.334" v="3656" actId="20577"/>
        <pc:sldMkLst>
          <pc:docMk/>
          <pc:sldMk cId="2558985615" sldId="289"/>
        </pc:sldMkLst>
        <pc:spChg chg="add mod">
          <ac:chgData name="gulab singh chauhan" userId="84f63b75759120c1" providerId="LiveId" clId="{84C02A02-D6CD-4BA2-A59E-1E6865F2168D}" dt="2024-09-25T04:25:11.334" v="3656" actId="20577"/>
          <ac:spMkLst>
            <pc:docMk/>
            <pc:sldMk cId="2558985615" sldId="289"/>
            <ac:spMk id="4" creationId="{33C6CE32-EF6C-FEFD-F4AA-FD26B11FB7F0}"/>
          </ac:spMkLst>
        </pc:spChg>
        <pc:picChg chg="add del mod">
          <ac:chgData name="gulab singh chauhan" userId="84f63b75759120c1" providerId="LiveId" clId="{84C02A02-D6CD-4BA2-A59E-1E6865F2168D}" dt="2024-09-25T04:24:01.960" v="3649" actId="478"/>
          <ac:picMkLst>
            <pc:docMk/>
            <pc:sldMk cId="2558985615" sldId="289"/>
            <ac:picMk id="3" creationId="{B75B6504-98DD-9035-3300-A2A39AEABB42}"/>
          </ac:picMkLst>
        </pc:picChg>
      </pc:sldChg>
      <pc:sldChg chg="addSp delSp modSp add mod">
        <pc:chgData name="gulab singh chauhan" userId="84f63b75759120c1" providerId="LiveId" clId="{84C02A02-D6CD-4BA2-A59E-1E6865F2168D}" dt="2024-09-25T04:45:37.231" v="3673" actId="20577"/>
        <pc:sldMkLst>
          <pc:docMk/>
          <pc:sldMk cId="3578559206" sldId="290"/>
        </pc:sldMkLst>
        <pc:spChg chg="add mod">
          <ac:chgData name="gulab singh chauhan" userId="84f63b75759120c1" providerId="LiveId" clId="{84C02A02-D6CD-4BA2-A59E-1E6865F2168D}" dt="2024-09-25T04:45:37.231" v="3673" actId="20577"/>
          <ac:spMkLst>
            <pc:docMk/>
            <pc:sldMk cId="3578559206" sldId="290"/>
            <ac:spMk id="4" creationId="{6548647A-50C8-A694-0204-E7878A1CBD5E}"/>
          </ac:spMkLst>
        </pc:spChg>
        <pc:picChg chg="add del mod">
          <ac:chgData name="gulab singh chauhan" userId="84f63b75759120c1" providerId="LiveId" clId="{84C02A02-D6CD-4BA2-A59E-1E6865F2168D}" dt="2024-09-25T04:20:58.238" v="3638" actId="478"/>
          <ac:picMkLst>
            <pc:docMk/>
            <pc:sldMk cId="3578559206" sldId="290"/>
            <ac:picMk id="3" creationId="{C14A96B7-1ED8-FBD3-10E3-2D1EDE1B2A07}"/>
          </ac:picMkLst>
        </pc:picChg>
      </pc:sldChg>
      <pc:sldChg chg="addSp delSp modSp add mod">
        <pc:chgData name="gulab singh chauhan" userId="84f63b75759120c1" providerId="LiveId" clId="{84C02A02-D6CD-4BA2-A59E-1E6865F2168D}" dt="2024-09-25T04:19:30.379" v="3637" actId="255"/>
        <pc:sldMkLst>
          <pc:docMk/>
          <pc:sldMk cId="994916218" sldId="291"/>
        </pc:sldMkLst>
        <pc:spChg chg="add mod">
          <ac:chgData name="gulab singh chauhan" userId="84f63b75759120c1" providerId="LiveId" clId="{84C02A02-D6CD-4BA2-A59E-1E6865F2168D}" dt="2024-09-25T04:19:30.379" v="3637" actId="255"/>
          <ac:spMkLst>
            <pc:docMk/>
            <pc:sldMk cId="994916218" sldId="291"/>
            <ac:spMk id="4" creationId="{B026FA1D-87F8-C2F7-BB6A-AB3D607DD316}"/>
          </ac:spMkLst>
        </pc:spChg>
        <pc:picChg chg="add del mod">
          <ac:chgData name="gulab singh chauhan" userId="84f63b75759120c1" providerId="LiveId" clId="{84C02A02-D6CD-4BA2-A59E-1E6865F2168D}" dt="2024-09-25T04:17:10.699" v="3622" actId="478"/>
          <ac:picMkLst>
            <pc:docMk/>
            <pc:sldMk cId="994916218" sldId="291"/>
            <ac:picMk id="3" creationId="{93659AF9-228C-A1C6-FE91-80D015B8DA6A}"/>
          </ac:picMkLst>
        </pc:picChg>
      </pc:sldChg>
      <pc:sldChg chg="addSp delSp modSp add mod">
        <pc:chgData name="gulab singh chauhan" userId="84f63b75759120c1" providerId="LiveId" clId="{84C02A02-D6CD-4BA2-A59E-1E6865F2168D}" dt="2024-09-25T04:11:16.766" v="3621" actId="20577"/>
        <pc:sldMkLst>
          <pc:docMk/>
          <pc:sldMk cId="1202242426" sldId="292"/>
        </pc:sldMkLst>
        <pc:spChg chg="add mod">
          <ac:chgData name="gulab singh chauhan" userId="84f63b75759120c1" providerId="LiveId" clId="{84C02A02-D6CD-4BA2-A59E-1E6865F2168D}" dt="2024-09-25T04:11:16.766" v="3621" actId="20577"/>
          <ac:spMkLst>
            <pc:docMk/>
            <pc:sldMk cId="1202242426" sldId="292"/>
            <ac:spMk id="4" creationId="{CA9215BE-596B-A882-ABE5-73BEAD4F59A0}"/>
          </ac:spMkLst>
        </pc:spChg>
        <pc:picChg chg="add del mod">
          <ac:chgData name="gulab singh chauhan" userId="84f63b75759120c1" providerId="LiveId" clId="{84C02A02-D6CD-4BA2-A59E-1E6865F2168D}" dt="2024-09-25T04:09:21.032" v="3606" actId="478"/>
          <ac:picMkLst>
            <pc:docMk/>
            <pc:sldMk cId="1202242426" sldId="292"/>
            <ac:picMk id="3" creationId="{6D8F6D9F-5938-07A5-21B3-9E8735543DFD}"/>
          </ac:picMkLst>
        </pc:picChg>
      </pc:sldChg>
      <pc:sldChg chg="addSp delSp modSp add mod">
        <pc:chgData name="gulab singh chauhan" userId="84f63b75759120c1" providerId="LiveId" clId="{84C02A02-D6CD-4BA2-A59E-1E6865F2168D}" dt="2024-09-23T09:24:06.147" v="3605" actId="20577"/>
        <pc:sldMkLst>
          <pc:docMk/>
          <pc:sldMk cId="2528852073" sldId="293"/>
        </pc:sldMkLst>
        <pc:spChg chg="add mod">
          <ac:chgData name="gulab singh chauhan" userId="84f63b75759120c1" providerId="LiveId" clId="{84C02A02-D6CD-4BA2-A59E-1E6865F2168D}" dt="2024-09-23T09:24:06.147" v="3605" actId="20577"/>
          <ac:spMkLst>
            <pc:docMk/>
            <pc:sldMk cId="2528852073" sldId="293"/>
            <ac:spMk id="4" creationId="{8168A126-662B-C9CA-0F5E-A3A205397225}"/>
          </ac:spMkLst>
        </pc:spChg>
        <pc:picChg chg="add del mod">
          <ac:chgData name="gulab singh chauhan" userId="84f63b75759120c1" providerId="LiveId" clId="{84C02A02-D6CD-4BA2-A59E-1E6865F2168D}" dt="2024-09-23T09:22:17.517" v="3590" actId="478"/>
          <ac:picMkLst>
            <pc:docMk/>
            <pc:sldMk cId="2528852073" sldId="293"/>
            <ac:picMk id="3" creationId="{8D59DA20-1D83-C8AB-E495-3BFCB9D6BD81}"/>
          </ac:picMkLst>
        </pc:picChg>
      </pc:sldChg>
      <pc:sldChg chg="addSp delSp modSp add mod">
        <pc:chgData name="gulab singh chauhan" userId="84f63b75759120c1" providerId="LiveId" clId="{84C02A02-D6CD-4BA2-A59E-1E6865F2168D}" dt="2024-09-23T09:19:13.026" v="3589" actId="20577"/>
        <pc:sldMkLst>
          <pc:docMk/>
          <pc:sldMk cId="2014047438" sldId="294"/>
        </pc:sldMkLst>
        <pc:spChg chg="add mod">
          <ac:chgData name="gulab singh chauhan" userId="84f63b75759120c1" providerId="LiveId" clId="{84C02A02-D6CD-4BA2-A59E-1E6865F2168D}" dt="2024-09-23T09:19:13.026" v="3589" actId="20577"/>
          <ac:spMkLst>
            <pc:docMk/>
            <pc:sldMk cId="2014047438" sldId="294"/>
            <ac:spMk id="4" creationId="{47D7938C-5E2D-4076-9FBB-4FED9B3C299D}"/>
          </ac:spMkLst>
        </pc:spChg>
        <pc:picChg chg="add del mod">
          <ac:chgData name="gulab singh chauhan" userId="84f63b75759120c1" providerId="LiveId" clId="{84C02A02-D6CD-4BA2-A59E-1E6865F2168D}" dt="2024-09-23T09:14:21.293" v="3559" actId="478"/>
          <ac:picMkLst>
            <pc:docMk/>
            <pc:sldMk cId="2014047438" sldId="294"/>
            <ac:picMk id="3" creationId="{90F1B2DF-C33B-31E0-4F26-19B6538254B5}"/>
          </ac:picMkLst>
        </pc:picChg>
      </pc:sldChg>
      <pc:sldChg chg="addSp delSp modSp add mod">
        <pc:chgData name="gulab singh chauhan" userId="84f63b75759120c1" providerId="LiveId" clId="{84C02A02-D6CD-4BA2-A59E-1E6865F2168D}" dt="2024-09-23T08:52:42.118" v="3367" actId="255"/>
        <pc:sldMkLst>
          <pc:docMk/>
          <pc:sldMk cId="3675817485" sldId="295"/>
        </pc:sldMkLst>
        <pc:spChg chg="del">
          <ac:chgData name="gulab singh chauhan" userId="84f63b75759120c1" providerId="LiveId" clId="{84C02A02-D6CD-4BA2-A59E-1E6865F2168D}" dt="2024-09-23T08:50:40.521" v="3353" actId="478"/>
          <ac:spMkLst>
            <pc:docMk/>
            <pc:sldMk cId="3675817485" sldId="295"/>
            <ac:spMk id="3" creationId="{99535A8C-76E9-3491-63C3-1191A5915A88}"/>
          </ac:spMkLst>
        </pc:spChg>
        <pc:spChg chg="add mod">
          <ac:chgData name="gulab singh chauhan" userId="84f63b75759120c1" providerId="LiveId" clId="{84C02A02-D6CD-4BA2-A59E-1E6865F2168D}" dt="2024-09-23T08:52:42.118" v="3367" actId="255"/>
          <ac:spMkLst>
            <pc:docMk/>
            <pc:sldMk cId="3675817485" sldId="295"/>
            <ac:spMk id="4" creationId="{30FB9D17-9925-AE10-476C-2661011F0CCC}"/>
          </ac:spMkLst>
        </pc:spChg>
      </pc:sldChg>
      <pc:sldChg chg="addSp delSp modSp add mod ord">
        <pc:chgData name="gulab singh chauhan" userId="84f63b75759120c1" providerId="LiveId" clId="{84C02A02-D6CD-4BA2-A59E-1E6865F2168D}" dt="2024-09-23T08:58:56.476" v="3411" actId="14100"/>
        <pc:sldMkLst>
          <pc:docMk/>
          <pc:sldMk cId="3178388052" sldId="296"/>
        </pc:sldMkLst>
        <pc:spChg chg="add mod">
          <ac:chgData name="gulab singh chauhan" userId="84f63b75759120c1" providerId="LiveId" clId="{84C02A02-D6CD-4BA2-A59E-1E6865F2168D}" dt="2024-09-23T08:56:02.913" v="3399" actId="255"/>
          <ac:spMkLst>
            <pc:docMk/>
            <pc:sldMk cId="3178388052" sldId="296"/>
            <ac:spMk id="3" creationId="{11905271-7BA2-BE3A-A943-459DE15E113D}"/>
          </ac:spMkLst>
        </pc:spChg>
        <pc:spChg chg="del">
          <ac:chgData name="gulab singh chauhan" userId="84f63b75759120c1" providerId="LiveId" clId="{84C02A02-D6CD-4BA2-A59E-1E6865F2168D}" dt="2024-09-23T08:53:04.227" v="3369" actId="478"/>
          <ac:spMkLst>
            <pc:docMk/>
            <pc:sldMk cId="3178388052" sldId="296"/>
            <ac:spMk id="4" creationId="{30FB9D17-9925-AE10-476C-2661011F0CCC}"/>
          </ac:spMkLst>
        </pc:spChg>
        <pc:picChg chg="add mod">
          <ac:chgData name="gulab singh chauhan" userId="84f63b75759120c1" providerId="LiveId" clId="{84C02A02-D6CD-4BA2-A59E-1E6865F2168D}" dt="2024-09-23T08:58:56.476" v="3411" actId="14100"/>
          <ac:picMkLst>
            <pc:docMk/>
            <pc:sldMk cId="3178388052" sldId="296"/>
            <ac:picMk id="1026" creationId="{2EADD8FE-8328-CEE1-5653-5C4B6FA18EC4}"/>
          </ac:picMkLst>
        </pc:picChg>
      </pc:sldChg>
      <pc:sldChg chg="delSp add del mod">
        <pc:chgData name="gulab singh chauhan" userId="84f63b75759120c1" providerId="LiveId" clId="{84C02A02-D6CD-4BA2-A59E-1E6865F2168D}" dt="2024-09-23T08:58:32.222" v="3407" actId="47"/>
        <pc:sldMkLst>
          <pc:docMk/>
          <pc:sldMk cId="1379038647" sldId="297"/>
        </pc:sldMkLst>
        <pc:spChg chg="del">
          <ac:chgData name="gulab singh chauhan" userId="84f63b75759120c1" providerId="LiveId" clId="{84C02A02-D6CD-4BA2-A59E-1E6865F2168D}" dt="2024-09-23T08:56:37.513" v="3401" actId="478"/>
          <ac:spMkLst>
            <pc:docMk/>
            <pc:sldMk cId="1379038647" sldId="297"/>
            <ac:spMk id="3" creationId="{11905271-7BA2-BE3A-A943-459DE15E113D}"/>
          </ac:spMkLst>
        </pc:spChg>
      </pc:sldChg>
      <pc:sldChg chg="addSp delSp modSp add mod">
        <pc:chgData name="gulab singh chauhan" userId="84f63b75759120c1" providerId="LiveId" clId="{84C02A02-D6CD-4BA2-A59E-1E6865F2168D}" dt="2024-09-23T09:04:53.015" v="3476" actId="403"/>
        <pc:sldMkLst>
          <pc:docMk/>
          <pc:sldMk cId="1939086993" sldId="297"/>
        </pc:sldMkLst>
        <pc:spChg chg="add mod">
          <ac:chgData name="gulab singh chauhan" userId="84f63b75759120c1" providerId="LiveId" clId="{84C02A02-D6CD-4BA2-A59E-1E6865F2168D}" dt="2024-09-23T09:04:53.015" v="3476" actId="403"/>
          <ac:spMkLst>
            <pc:docMk/>
            <pc:sldMk cId="1939086993" sldId="297"/>
            <ac:spMk id="3" creationId="{7AF7423B-F0A0-F56F-63A8-076BE4459975}"/>
          </ac:spMkLst>
        </pc:spChg>
        <pc:spChg chg="del">
          <ac:chgData name="gulab singh chauhan" userId="84f63b75759120c1" providerId="LiveId" clId="{84C02A02-D6CD-4BA2-A59E-1E6865F2168D}" dt="2024-09-23T09:03:15.584" v="3426" actId="478"/>
          <ac:spMkLst>
            <pc:docMk/>
            <pc:sldMk cId="1939086993" sldId="297"/>
            <ac:spMk id="5" creationId="{E26794AF-FCCC-CCA0-23A4-FA70864D691D}"/>
          </ac:spMkLst>
        </pc:spChg>
        <pc:picChg chg="add mod">
          <ac:chgData name="gulab singh chauhan" userId="84f63b75759120c1" providerId="LiveId" clId="{84C02A02-D6CD-4BA2-A59E-1E6865F2168D}" dt="2024-09-23T09:03:37.790" v="3428" actId="14100"/>
          <ac:picMkLst>
            <pc:docMk/>
            <pc:sldMk cId="1939086993" sldId="297"/>
            <ac:picMk id="2050" creationId="{7DC8757C-DCCB-4C66-6D18-CC3A4C51D32C}"/>
          </ac:picMkLst>
        </pc:picChg>
      </pc:sldChg>
      <pc:sldChg chg="addSp delSp modSp add mod">
        <pc:chgData name="gulab singh chauhan" userId="84f63b75759120c1" providerId="LiveId" clId="{84C02A02-D6CD-4BA2-A59E-1E6865F2168D}" dt="2024-09-23T09:07:39.895" v="3485" actId="21"/>
        <pc:sldMkLst>
          <pc:docMk/>
          <pc:sldMk cId="1788966126" sldId="298"/>
        </pc:sldMkLst>
        <pc:spChg chg="del">
          <ac:chgData name="gulab singh chauhan" userId="84f63b75759120c1" providerId="LiveId" clId="{84C02A02-D6CD-4BA2-A59E-1E6865F2168D}" dt="2024-09-23T09:05:14.837" v="3479" actId="478"/>
          <ac:spMkLst>
            <pc:docMk/>
            <pc:sldMk cId="1788966126" sldId="298"/>
            <ac:spMk id="3" creationId="{7AF7423B-F0A0-F56F-63A8-076BE4459975}"/>
          </ac:spMkLst>
        </pc:spChg>
        <pc:spChg chg="add mod">
          <ac:chgData name="gulab singh chauhan" userId="84f63b75759120c1" providerId="LiveId" clId="{84C02A02-D6CD-4BA2-A59E-1E6865F2168D}" dt="2024-09-23T09:07:39.895" v="3485" actId="21"/>
          <ac:spMkLst>
            <pc:docMk/>
            <pc:sldMk cId="1788966126" sldId="298"/>
            <ac:spMk id="5" creationId="{AAD695A6-FE3A-E13A-0AE6-223978883585}"/>
          </ac:spMkLst>
        </pc:spChg>
        <pc:picChg chg="del">
          <ac:chgData name="gulab singh chauhan" userId="84f63b75759120c1" providerId="LiveId" clId="{84C02A02-D6CD-4BA2-A59E-1E6865F2168D}" dt="2024-09-23T09:05:10.489" v="3478" actId="478"/>
          <ac:picMkLst>
            <pc:docMk/>
            <pc:sldMk cId="1788966126" sldId="298"/>
            <ac:picMk id="2050" creationId="{7DC8757C-DCCB-4C66-6D18-CC3A4C51D32C}"/>
          </ac:picMkLst>
        </pc:picChg>
      </pc:sldChg>
      <pc:sldChg chg="addSp delSp modSp add mod">
        <pc:chgData name="gulab singh chauhan" userId="84f63b75759120c1" providerId="LiveId" clId="{84C02A02-D6CD-4BA2-A59E-1E6865F2168D}" dt="2024-09-23T09:08:44.606" v="3493" actId="255"/>
        <pc:sldMkLst>
          <pc:docMk/>
          <pc:sldMk cId="3184162186" sldId="299"/>
        </pc:sldMkLst>
        <pc:spChg chg="add mod">
          <ac:chgData name="gulab singh chauhan" userId="84f63b75759120c1" providerId="LiveId" clId="{84C02A02-D6CD-4BA2-A59E-1E6865F2168D}" dt="2024-09-23T09:08:44.606" v="3493" actId="255"/>
          <ac:spMkLst>
            <pc:docMk/>
            <pc:sldMk cId="3184162186" sldId="299"/>
            <ac:spMk id="4" creationId="{714E9836-0003-D9D9-46D3-99B36885F4B3}"/>
          </ac:spMkLst>
        </pc:spChg>
        <pc:spChg chg="del">
          <ac:chgData name="gulab singh chauhan" userId="84f63b75759120c1" providerId="LiveId" clId="{84C02A02-D6CD-4BA2-A59E-1E6865F2168D}" dt="2024-09-23T09:08:02.867" v="3487" actId="478"/>
          <ac:spMkLst>
            <pc:docMk/>
            <pc:sldMk cId="3184162186" sldId="299"/>
            <ac:spMk id="5" creationId="{AAD695A6-FE3A-E13A-0AE6-223978883585}"/>
          </ac:spMkLst>
        </pc:spChg>
      </pc:sldChg>
      <pc:sldChg chg="add">
        <pc:chgData name="gulab singh chauhan" userId="84f63b75759120c1" providerId="LiveId" clId="{84C02A02-D6CD-4BA2-A59E-1E6865F2168D}" dt="2024-09-25T08:45:42.124" v="3743" actId="2890"/>
        <pc:sldMkLst>
          <pc:docMk/>
          <pc:sldMk cId="3433357915" sldId="300"/>
        </pc:sldMkLst>
      </pc:sldChg>
      <pc:sldMasterChg chg="delSldLayout">
        <pc:chgData name="gulab singh chauhan" userId="84f63b75759120c1" providerId="LiveId" clId="{84C02A02-D6CD-4BA2-A59E-1E6865F2168D}" dt="2024-08-20T08:40:03.834" v="75" actId="47"/>
        <pc:sldMasterMkLst>
          <pc:docMk/>
          <pc:sldMasterMk cId="0" sldId="2147483648"/>
        </pc:sldMasterMkLst>
        <pc:sldLayoutChg chg="del">
          <pc:chgData name="gulab singh chauhan" userId="84f63b75759120c1" providerId="LiveId" clId="{84C02A02-D6CD-4BA2-A59E-1E6865F2168D}" dt="2024-08-20T08:40:03.834" v="75" actId="47"/>
          <pc:sldLayoutMkLst>
            <pc:docMk/>
            <pc:sldMasterMk cId="0" sldId="2147483648"/>
            <pc:sldLayoutMk cId="0" sldId="2147483651"/>
          </pc:sldLayoutMkLst>
        </pc:sldLayoutChg>
        <pc:sldLayoutChg chg="del">
          <pc:chgData name="gulab singh chauhan" userId="84f63b75759120c1" providerId="LiveId" clId="{84C02A02-D6CD-4BA2-A59E-1E6865F2168D}" dt="2024-08-20T08:39:10.914" v="71" actId="47"/>
          <pc:sldLayoutMkLst>
            <pc:docMk/>
            <pc:sldMasterMk cId="0" sldId="2147483648"/>
            <pc:sldLayoutMk cId="0" sldId="2147483653"/>
          </pc:sldLayoutMkLst>
        </pc:sldLayoutChg>
      </pc:sldMasterChg>
    </pc:docChg>
  </pc:docChgLst>
  <pc:docChgLst>
    <pc:chgData name="gulab singh chauhan" userId="84f63b75759120c1" providerId="LiveId" clId="{F2D179CA-45CF-4C08-BBD4-8A2B8AC70431}"/>
    <pc:docChg chg="addSld delSld">
      <pc:chgData name="gulab singh chauhan" userId="84f63b75759120c1" providerId="LiveId" clId="{F2D179CA-45CF-4C08-BBD4-8A2B8AC70431}" dt="2024-08-08T09:38:07.690" v="3" actId="47"/>
      <pc:docMkLst>
        <pc:docMk/>
      </pc:docMkLst>
      <pc:sldChg chg="new del">
        <pc:chgData name="gulab singh chauhan" userId="84f63b75759120c1" providerId="LiveId" clId="{F2D179CA-45CF-4C08-BBD4-8A2B8AC70431}" dt="2024-08-08T09:38:07.690" v="3" actId="47"/>
        <pc:sldMkLst>
          <pc:docMk/>
          <pc:sldMk cId="348387096" sldId="265"/>
        </pc:sldMkLst>
      </pc:sldChg>
      <pc:sldChg chg="new del">
        <pc:chgData name="gulab singh chauhan" userId="84f63b75759120c1" providerId="LiveId" clId="{F2D179CA-45CF-4C08-BBD4-8A2B8AC70431}" dt="2024-08-08T09:38:05.159" v="2" actId="47"/>
        <pc:sldMkLst>
          <pc:docMk/>
          <pc:sldMk cId="2075861636" sldId="266"/>
        </pc:sldMkLst>
      </pc:sldChg>
      <pc:sldMasterChg chg="delSldLayout">
        <pc:chgData name="gulab singh chauhan" userId="84f63b75759120c1" providerId="LiveId" clId="{F2D179CA-45CF-4C08-BBD4-8A2B8AC70431}" dt="2024-08-08T09:38:07.690" v="3" actId="47"/>
        <pc:sldMasterMkLst>
          <pc:docMk/>
          <pc:sldMasterMk cId="0" sldId="2147483648"/>
        </pc:sldMasterMkLst>
        <pc:sldLayoutChg chg="del">
          <pc:chgData name="gulab singh chauhan" userId="84f63b75759120c1" providerId="LiveId" clId="{F2D179CA-45CF-4C08-BBD4-8A2B8AC70431}" dt="2024-08-08T09:38:07.690" v="3" actId="47"/>
          <pc:sldLayoutMkLst>
            <pc:docMk/>
            <pc:sldMasterMk cId="0" sldId="2147483648"/>
            <pc:sldLayoutMk cId="0" sldId="2147483650"/>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1pPr>
            <a:lvl2pPr marR="0" lvl="1"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2pPr>
            <a:lvl3pPr marR="0" lvl="2"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3pPr>
            <a:lvl4pPr marR="0" lvl="3"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4pPr>
            <a:lvl5pPr marR="0" lvl="4"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5pPr>
            <a:lvl6pPr marR="0" lvl="5"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6pPr>
            <a:lvl7pPr marR="0" lvl="6"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7pPr>
            <a:lvl8pPr marR="0" lvl="7"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8pPr>
            <a:lvl9pPr marR="0" lvl="8"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Poppins"/>
                <a:ea typeface="Poppins"/>
                <a:cs typeface="Poppins"/>
                <a:sym typeface="Poppins"/>
              </a:defRPr>
            </a:lvl1pPr>
            <a:lvl2pPr marR="0" lvl="1"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2pPr>
            <a:lvl3pPr marR="0" lvl="2"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3pPr>
            <a:lvl4pPr marR="0" lvl="3"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4pPr>
            <a:lvl5pPr marR="0" lvl="4"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5pPr>
            <a:lvl6pPr marR="0" lvl="5"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6pPr>
            <a:lvl7pPr marR="0" lvl="6"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7pPr>
            <a:lvl8pPr marR="0" lvl="7"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8pPr>
            <a:lvl9pPr marR="0" lvl="8"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1pPr>
            <a:lvl2pPr marL="914400" marR="0" lvl="1"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2pPr>
            <a:lvl3pPr marL="1371600" marR="0" lvl="2"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3pPr>
            <a:lvl4pPr marL="1828800" marR="0" lvl="3"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4pPr>
            <a:lvl5pPr marL="2286000" marR="0" lvl="4"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5pPr>
            <a:lvl6pPr marL="2743200" marR="0" lvl="5"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6pPr>
            <a:lvl7pPr marL="3200400" marR="0" lvl="6"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7pPr>
            <a:lvl8pPr marL="3657600" marR="0" lvl="7"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8pPr>
            <a:lvl9pPr marL="4114800" marR="0" lvl="8"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1pPr>
            <a:lvl2pPr marR="0" lvl="1"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2pPr>
            <a:lvl3pPr marR="0" lvl="2"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3pPr>
            <a:lvl4pPr marR="0" lvl="3"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4pPr>
            <a:lvl5pPr marR="0" lvl="4"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5pPr>
            <a:lvl6pPr marR="0" lvl="5"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6pPr>
            <a:lvl7pPr marR="0" lvl="6"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7pPr>
            <a:lvl8pPr marR="0" lvl="7"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8pPr>
            <a:lvl9pPr marR="0" lvl="8"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Poppins"/>
                <a:ea typeface="Poppins"/>
                <a:cs typeface="Poppins"/>
                <a:sym typeface="Poppins"/>
              </a:rPr>
              <a:t>‹#›</a:t>
            </a:fld>
            <a:endParaRPr sz="1200" b="0" i="0" u="none" strike="noStrike" cap="none">
              <a:solidFill>
                <a:schemeClr val="dk1"/>
              </a:solidFill>
              <a:latin typeface="Poppins"/>
              <a:ea typeface="Poppins"/>
              <a:cs typeface="Poppins"/>
              <a:sym typeface="Poppi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eff20282af_0_1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2eff20282af_0_12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g2eff20282af_0_12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3495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eff20282af_0_8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6" name="Google Shape;196;g2eff20282af_0_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185315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12536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09541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0236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19861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421659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359929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9435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401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10713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64281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16546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79208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84744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27116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49665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27778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21993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27874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extLst>
      <p:ext uri="{BB962C8B-B14F-4D97-AF65-F5344CB8AC3E}">
        <p14:creationId xmlns:p14="http://schemas.microsoft.com/office/powerpoint/2010/main" val="40068521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22101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21223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21089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76527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75386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27266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eff20282af_0_10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g2eff20282af_0_1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24795916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848635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1264779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8792725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32058510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8031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3"/>
          <p:cNvSpPr>
            <a:spLocks noGrp="1"/>
          </p:cNvSpPr>
          <p:nvPr>
            <p:ph type="pic" idx="2"/>
          </p:nvPr>
        </p:nvSpPr>
        <p:spPr>
          <a:xfrm>
            <a:off x="5183188" y="987425"/>
            <a:ext cx="6172200" cy="4873625"/>
          </a:xfrm>
          <a:prstGeom prst="rect">
            <a:avLst/>
          </a:prstGeom>
          <a:noFill/>
          <a:ln>
            <a:noFill/>
          </a:ln>
        </p:spPr>
      </p:sp>
      <p:sp>
        <p:nvSpPr>
          <p:cNvPr id="68" name="Google Shape;68;p1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4" r:id="rId3"/>
    <p:sldLayoutId id="2147483655" r:id="rId4"/>
    <p:sldLayoutId id="2147483656" r:id="rId5"/>
    <p:sldLayoutId id="2147483657" r:id="rId6"/>
    <p:sldLayoutId id="2147483658" r:id="rId7"/>
    <p:sldLayoutId id="2147483659"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g2eff20282af_0_123"/>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90" name="Google Shape;90;g2eff20282af_0_123"/>
          <p:cNvGrpSpPr/>
          <p:nvPr/>
        </p:nvGrpSpPr>
        <p:grpSpPr>
          <a:xfrm>
            <a:off x="71483" y="1474470"/>
            <a:ext cx="2278380" cy="3049270"/>
            <a:chOff x="122" y="2322"/>
            <a:chExt cx="3588" cy="4802"/>
          </a:xfrm>
        </p:grpSpPr>
        <p:sp>
          <p:nvSpPr>
            <p:cNvPr id="91" name="Google Shape;91;g2eff20282af_0_123"/>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92" name="Google Shape;92;g2eff20282af_0_123"/>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93" name="Google Shape;93;g2eff20282af_0_123"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94" name="Google Shape;94;g2eff20282af_0_123"/>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pic>
        <p:nvPicPr>
          <p:cNvPr id="95" name="Google Shape;95;g2eff20282af_0_123" descr="Image"/>
          <p:cNvPicPr preferRelativeResize="0"/>
          <p:nvPr/>
        </p:nvPicPr>
        <p:blipFill rotWithShape="1">
          <a:blip r:embed="rId4">
            <a:alphaModFix/>
          </a:blip>
          <a:srcRect/>
          <a:stretch/>
        </p:blipFill>
        <p:spPr>
          <a:xfrm>
            <a:off x="5312383" y="632609"/>
            <a:ext cx="3006356" cy="2375991"/>
          </a:xfrm>
          <a:prstGeom prst="rect">
            <a:avLst/>
          </a:prstGeom>
          <a:noFill/>
          <a:ln>
            <a:noFill/>
          </a:ln>
        </p:spPr>
      </p:pic>
      <p:sp>
        <p:nvSpPr>
          <p:cNvPr id="96" name="Google Shape;96;g2eff20282af_0_123"/>
          <p:cNvSpPr txBox="1"/>
          <p:nvPr/>
        </p:nvSpPr>
        <p:spPr>
          <a:xfrm>
            <a:off x="2445475" y="3237200"/>
            <a:ext cx="9050400" cy="14931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n-US" sz="3400" b="1">
                <a:solidFill>
                  <a:schemeClr val="dk1"/>
                </a:solidFill>
                <a:latin typeface="Times New Roman"/>
                <a:ea typeface="Times New Roman"/>
                <a:cs typeface="Times New Roman"/>
                <a:sym typeface="Times New Roman"/>
              </a:rPr>
              <a:t>Department of Information Science &amp; Engineering</a:t>
            </a:r>
            <a:endParaRPr sz="3400" b="1">
              <a:solidFill>
                <a:schemeClr val="dk1"/>
              </a:solidFill>
              <a:latin typeface="Times New Roman"/>
              <a:ea typeface="Times New Roman"/>
              <a:cs typeface="Times New Roman"/>
              <a:sym typeface="Times New Roman"/>
            </a:endParaRPr>
          </a:p>
        </p:txBody>
      </p:sp>
      <p:sp>
        <p:nvSpPr>
          <p:cNvPr id="97" name="Google Shape;97;g2eff20282af_0_123"/>
          <p:cNvSpPr txBox="1"/>
          <p:nvPr/>
        </p:nvSpPr>
        <p:spPr>
          <a:xfrm>
            <a:off x="2203937" y="4952044"/>
            <a:ext cx="9549969" cy="176444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None/>
            </a:pPr>
            <a:r>
              <a:rPr lang="en-US" sz="3000" b="1" dirty="0">
                <a:solidFill>
                  <a:srgbClr val="E88B31"/>
                </a:solidFill>
                <a:latin typeface="Times New Roman"/>
                <a:ea typeface="Times New Roman"/>
                <a:cs typeface="Times New Roman"/>
                <a:sym typeface="Times New Roman"/>
              </a:rPr>
              <a:t> CLOUD </a:t>
            </a:r>
            <a:r>
              <a:rPr lang="en-US" sz="3000" b="1">
                <a:solidFill>
                  <a:srgbClr val="E88B31"/>
                </a:solidFill>
                <a:latin typeface="Times New Roman"/>
                <a:ea typeface="Times New Roman"/>
                <a:cs typeface="Times New Roman"/>
                <a:sym typeface="Times New Roman"/>
              </a:rPr>
              <a:t>COMPUTING MODULE-1</a:t>
            </a:r>
            <a:endParaRPr lang="en-US" sz="3000" b="1" dirty="0">
              <a:solidFill>
                <a:srgbClr val="E88B31"/>
              </a:solidFill>
              <a:latin typeface="Times New Roman"/>
              <a:ea typeface="Times New Roman"/>
              <a:cs typeface="Times New Roman"/>
              <a:sym typeface="Times New Roman"/>
            </a:endParaRPr>
          </a:p>
          <a:p>
            <a:pPr marL="0" lvl="0" indent="0" algn="ctr" rtl="0">
              <a:lnSpc>
                <a:spcPct val="90000"/>
              </a:lnSpc>
              <a:spcBef>
                <a:spcPts val="0"/>
              </a:spcBef>
              <a:spcAft>
                <a:spcPts val="0"/>
              </a:spcAft>
              <a:buNone/>
            </a:pPr>
            <a:endParaRPr lang="en-IN" sz="3000" b="1" dirty="0">
              <a:solidFill>
                <a:srgbClr val="E88B31"/>
              </a:solidFill>
              <a:latin typeface="Times New Roman"/>
              <a:ea typeface="Times New Roman"/>
              <a:cs typeface="Times New Roman"/>
              <a:sym typeface="Times New Roman"/>
            </a:endParaRPr>
          </a:p>
          <a:p>
            <a:pPr marL="0" lvl="0" indent="0" algn="ctr" rtl="0">
              <a:lnSpc>
                <a:spcPct val="90000"/>
              </a:lnSpc>
              <a:spcBef>
                <a:spcPts val="0"/>
              </a:spcBef>
              <a:spcAft>
                <a:spcPts val="0"/>
              </a:spcAft>
              <a:buNone/>
            </a:pPr>
            <a:r>
              <a:rPr lang="en-IN" sz="3000" b="1" dirty="0">
                <a:solidFill>
                  <a:schemeClr val="accent1">
                    <a:lumMod val="50000"/>
                  </a:schemeClr>
                </a:solidFill>
                <a:latin typeface="Times New Roman"/>
                <a:ea typeface="Times New Roman"/>
                <a:cs typeface="Times New Roman"/>
                <a:sym typeface="Times New Roman"/>
              </a:rPr>
              <a:t>                                          </a:t>
            </a:r>
            <a:r>
              <a:rPr lang="en-IN" sz="3000" b="1" dirty="0" err="1">
                <a:solidFill>
                  <a:schemeClr val="accent1">
                    <a:lumMod val="50000"/>
                  </a:schemeClr>
                </a:solidFill>
                <a:latin typeface="Times New Roman"/>
                <a:ea typeface="Times New Roman"/>
                <a:cs typeface="Times New Roman"/>
                <a:sym typeface="Times New Roman"/>
              </a:rPr>
              <a:t>Dr.Gulab</a:t>
            </a:r>
            <a:r>
              <a:rPr lang="en-IN" sz="3000" b="1" dirty="0">
                <a:solidFill>
                  <a:schemeClr val="accent1">
                    <a:lumMod val="50000"/>
                  </a:schemeClr>
                </a:solidFill>
                <a:latin typeface="Times New Roman"/>
                <a:ea typeface="Times New Roman"/>
                <a:cs typeface="Times New Roman"/>
                <a:sym typeface="Times New Roman"/>
              </a:rPr>
              <a:t> Singh Chauhan</a:t>
            </a:r>
          </a:p>
          <a:p>
            <a:pPr marL="0" lvl="0" indent="0" algn="ctr" rtl="0">
              <a:lnSpc>
                <a:spcPct val="90000"/>
              </a:lnSpc>
              <a:spcBef>
                <a:spcPts val="0"/>
              </a:spcBef>
              <a:spcAft>
                <a:spcPts val="0"/>
              </a:spcAft>
              <a:buNone/>
            </a:pPr>
            <a:r>
              <a:rPr lang="en-IN" sz="3000" b="1" dirty="0">
                <a:solidFill>
                  <a:schemeClr val="accent1">
                    <a:lumMod val="50000"/>
                  </a:schemeClr>
                </a:solidFill>
                <a:latin typeface="Times New Roman"/>
                <a:ea typeface="Times New Roman"/>
                <a:cs typeface="Times New Roman"/>
                <a:sym typeface="Times New Roman"/>
              </a:rPr>
              <a:t>                                              Professor Dept of ISE</a:t>
            </a:r>
            <a:endParaRPr sz="3000" b="1" dirty="0">
              <a:solidFill>
                <a:schemeClr val="accent1">
                  <a:lumMod val="50000"/>
                </a:schemeClr>
              </a:solidFill>
              <a:latin typeface="Times New Roman"/>
              <a:ea typeface="Times New Roman"/>
              <a:cs typeface="Times New Roman"/>
              <a:sym typeface="Times New Roman"/>
            </a:endParaRPr>
          </a:p>
        </p:txBody>
      </p:sp>
      <p:sp>
        <p:nvSpPr>
          <p:cNvPr id="98" name="Google Shape;98;g2eff20282af_0_123"/>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Picture 2">
            <a:extLst>
              <a:ext uri="{FF2B5EF4-FFF2-40B4-BE49-F238E27FC236}">
                <a16:creationId xmlns:a16="http://schemas.microsoft.com/office/drawing/2014/main" id="{61A81BA7-3BE6-0178-5313-1624FA017AB5}"/>
              </a:ext>
            </a:extLst>
          </p:cNvPr>
          <p:cNvPicPr>
            <a:picLocks noChangeAspect="1"/>
          </p:cNvPicPr>
          <p:nvPr/>
        </p:nvPicPr>
        <p:blipFill>
          <a:blip r:embed="rId4"/>
          <a:stretch>
            <a:fillRect/>
          </a:stretch>
        </p:blipFill>
        <p:spPr>
          <a:xfrm>
            <a:off x="2438400" y="78060"/>
            <a:ext cx="8762380" cy="6779938"/>
          </a:xfrm>
          <a:prstGeom prst="rect">
            <a:avLst/>
          </a:prstGeom>
        </p:spPr>
      </p:pic>
    </p:spTree>
    <p:extLst>
      <p:ext uri="{BB962C8B-B14F-4D97-AF65-F5344CB8AC3E}">
        <p14:creationId xmlns:p14="http://schemas.microsoft.com/office/powerpoint/2010/main" val="1933374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g2eff20282af_0_86"/>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99" name="Google Shape;199;g2eff20282af_0_86"/>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200" name="Google Shape;200;g2eff20282af_0_86"/>
          <p:cNvGrpSpPr/>
          <p:nvPr/>
        </p:nvGrpSpPr>
        <p:grpSpPr>
          <a:xfrm>
            <a:off x="53470" y="1474470"/>
            <a:ext cx="2278380" cy="3049270"/>
            <a:chOff x="122" y="2322"/>
            <a:chExt cx="3588" cy="4802"/>
          </a:xfrm>
        </p:grpSpPr>
        <p:sp>
          <p:nvSpPr>
            <p:cNvPr id="201" name="Google Shape;201;g2eff20282af_0_86"/>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202" name="Google Shape;202;g2eff20282af_0_86"/>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203" name="Google Shape;203;g2eff20282af_0_86"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204" name="Google Shape;204;g2eff20282af_0_86"/>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05" name="Google Shape;205;g2eff20282af_0_86"/>
          <p:cNvSpPr txBox="1"/>
          <p:nvPr/>
        </p:nvSpPr>
        <p:spPr>
          <a:xfrm>
            <a:off x="2676950" y="1276500"/>
            <a:ext cx="4412400" cy="5468700"/>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r>
              <a:rPr lang="en-IN" sz="2400" dirty="0"/>
              <a:t>       ON PREMISE</a:t>
            </a:r>
          </a:p>
          <a:p>
            <a:r>
              <a:rPr lang="en-IN" sz="2400" dirty="0"/>
              <a:t>1. Scalability No scope </a:t>
            </a:r>
          </a:p>
          <a:p>
            <a:endParaRPr lang="en-IN" sz="2400" dirty="0"/>
          </a:p>
          <a:p>
            <a:r>
              <a:rPr lang="en-IN" sz="2400" dirty="0"/>
              <a:t>2. Server Storage   Limited and costly</a:t>
            </a:r>
          </a:p>
          <a:p>
            <a:endParaRPr lang="en-IN" sz="2400" dirty="0"/>
          </a:p>
          <a:p>
            <a:r>
              <a:rPr lang="en-IN" sz="2400" dirty="0"/>
              <a:t>3.Data Security Less and costly</a:t>
            </a:r>
          </a:p>
          <a:p>
            <a:endParaRPr lang="en-IN" sz="2400" dirty="0"/>
          </a:p>
          <a:p>
            <a:r>
              <a:rPr lang="en-IN" sz="2400" dirty="0"/>
              <a:t>4.Data recoverability Limited</a:t>
            </a:r>
          </a:p>
          <a:p>
            <a:endParaRPr lang="en-IN" sz="2400" dirty="0"/>
          </a:p>
          <a:p>
            <a:r>
              <a:rPr lang="en-IN" sz="2400" dirty="0"/>
              <a:t>5.Maintainance more</a:t>
            </a:r>
          </a:p>
        </p:txBody>
      </p:sp>
      <p:sp>
        <p:nvSpPr>
          <p:cNvPr id="206" name="Google Shape;206;g2eff20282af_0_86"/>
          <p:cNvSpPr txBox="1"/>
          <p:nvPr/>
        </p:nvSpPr>
        <p:spPr>
          <a:xfrm>
            <a:off x="7239000" y="1276500"/>
            <a:ext cx="4114800" cy="5393700"/>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r>
              <a:rPr lang="en-IN" sz="2400" dirty="0"/>
              <a:t>     CLOUD SYSTEM</a:t>
            </a:r>
          </a:p>
          <a:p>
            <a:r>
              <a:rPr lang="en-IN" sz="2400" dirty="0"/>
              <a:t>1.Scope is more on cloud system</a:t>
            </a:r>
          </a:p>
          <a:p>
            <a:r>
              <a:rPr lang="en-IN" sz="2400" dirty="0"/>
              <a:t>2.Storage provided by cloud</a:t>
            </a:r>
          </a:p>
          <a:p>
            <a:endParaRPr lang="en-IN" sz="2400" dirty="0"/>
          </a:p>
          <a:p>
            <a:endParaRPr lang="en-IN" sz="2400" dirty="0"/>
          </a:p>
          <a:p>
            <a:r>
              <a:rPr lang="en-IN" sz="2400" dirty="0"/>
              <a:t>3.Data security provided by cloud Servers</a:t>
            </a:r>
          </a:p>
          <a:p>
            <a:endParaRPr lang="en-IN" sz="2400" dirty="0"/>
          </a:p>
          <a:p>
            <a:r>
              <a:rPr lang="en-IN" sz="2400" dirty="0"/>
              <a:t>4.Data recovery is provided by cloud</a:t>
            </a:r>
          </a:p>
          <a:p>
            <a:r>
              <a:rPr lang="en-IN" sz="2400" dirty="0"/>
              <a:t>5.Maintainance done by cloud servers</a:t>
            </a:r>
          </a:p>
        </p:txBody>
      </p:sp>
      <p:sp>
        <p:nvSpPr>
          <p:cNvPr id="207" name="Google Shape;207;g2eff20282af_0_86"/>
          <p:cNvSpPr txBox="1"/>
          <p:nvPr/>
        </p:nvSpPr>
        <p:spPr>
          <a:xfrm>
            <a:off x="2692900" y="312425"/>
            <a:ext cx="86609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800" dirty="0">
                <a:latin typeface="Times New Roman" panose="02020603050405020304" pitchFamily="18" charset="0"/>
                <a:cs typeface="Times New Roman" panose="02020603050405020304" pitchFamily="18" charset="0"/>
              </a:rPr>
              <a:t>Comparison between a on premise and cloud system</a:t>
            </a:r>
            <a:endParaRPr sz="2800" b="1" dirty="0">
              <a:solidFill>
                <a:srgbClr val="ED7D3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076750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 name="Picture Placeholder 5">
            <a:extLst>
              <a:ext uri="{FF2B5EF4-FFF2-40B4-BE49-F238E27FC236}">
                <a16:creationId xmlns:a16="http://schemas.microsoft.com/office/drawing/2014/main" id="{D716F47D-5919-F3D4-56A1-DA804DE98E8C}"/>
              </a:ext>
            </a:extLst>
          </p:cNvPr>
          <p:cNvPicPr>
            <a:picLocks noChangeAspect="1"/>
          </p:cNvPicPr>
          <p:nvPr/>
        </p:nvPicPr>
        <p:blipFill>
          <a:blip r:embed="rId4"/>
          <a:srcRect l="14381" r="14381"/>
          <a:stretch>
            <a:fillRect/>
          </a:stretch>
        </p:blipFill>
        <p:spPr>
          <a:xfrm>
            <a:off x="2853366" y="914400"/>
            <a:ext cx="8502022" cy="5584371"/>
          </a:xfrm>
          <a:prstGeom prst="rect">
            <a:avLst/>
          </a:prstGeom>
        </p:spPr>
      </p:pic>
    </p:spTree>
    <p:extLst>
      <p:ext uri="{BB962C8B-B14F-4D97-AF65-F5344CB8AC3E}">
        <p14:creationId xmlns:p14="http://schemas.microsoft.com/office/powerpoint/2010/main" val="2061708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E26794AF-FCCC-CCA0-23A4-FA70864D691D}"/>
              </a:ext>
            </a:extLst>
          </p:cNvPr>
          <p:cNvSpPr txBox="1"/>
          <p:nvPr/>
        </p:nvSpPr>
        <p:spPr>
          <a:xfrm>
            <a:off x="2743200" y="1360449"/>
            <a:ext cx="8639094" cy="5109091"/>
          </a:xfrm>
          <a:prstGeom prst="rect">
            <a:avLst/>
          </a:prstGeom>
          <a:noFill/>
        </p:spPr>
        <p:txBody>
          <a:bodyPr wrap="square">
            <a:spAutoFit/>
          </a:bodyPr>
          <a:lstStyle/>
          <a:p>
            <a:r>
              <a:rPr lang="en-IN" sz="2400" b="1" i="0" dirty="0">
                <a:solidFill>
                  <a:srgbClr val="273239"/>
                </a:solidFill>
                <a:effectLst/>
                <a:latin typeface="Times New Roman" panose="02020603050405020304" pitchFamily="18" charset="0"/>
                <a:cs typeface="Times New Roman" panose="02020603050405020304" pitchFamily="18" charset="0"/>
              </a:rPr>
              <a:t>History of Cloud Computing :</a:t>
            </a:r>
          </a:p>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Before Computing was come into existence, client Server Architecture was used where all the data and control of client resides in Server side. If a single user want to access some data, firstly user need to connect to the server and after that user will get appropriate access. But it has many disadvantages. So, After Client Server computing, Distributed Computing was come into existence, in this type of computing all computers are networked together with the help of this, user can share their resources when needed. It also has certain limitations. So in order to remove limitations faced in distributed system, cloud computing was emerged.</a:t>
            </a:r>
          </a:p>
          <a:p>
            <a:br>
              <a:rPr lang="en-US" sz="2400" dirty="0">
                <a:latin typeface="Times New Roman" panose="02020603050405020304" pitchFamily="18" charset="0"/>
                <a:cs typeface="Times New Roman" panose="02020603050405020304" pitchFamily="18" charset="0"/>
              </a:rPr>
            </a:br>
            <a:endParaRPr lang="en-IN" sz="2400" b="1" i="0" dirty="0">
              <a:solidFill>
                <a:srgbClr val="273239"/>
              </a:solidFill>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886337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0" name="Picture 2" descr="Lightbox">
            <a:extLst>
              <a:ext uri="{FF2B5EF4-FFF2-40B4-BE49-F238E27FC236}">
                <a16:creationId xmlns:a16="http://schemas.microsoft.com/office/drawing/2014/main" id="{7DC8757C-DCCB-4C66-6D18-CC3A4C51D3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14750" y="797417"/>
            <a:ext cx="5852996" cy="443657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AF7423B-F0A0-F56F-63A8-076BE4459975}"/>
              </a:ext>
            </a:extLst>
          </p:cNvPr>
          <p:cNvSpPr txBox="1"/>
          <p:nvPr/>
        </p:nvSpPr>
        <p:spPr>
          <a:xfrm>
            <a:off x="3714749" y="5497551"/>
            <a:ext cx="6990421" cy="58477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            </a:t>
            </a:r>
            <a:r>
              <a:rPr lang="en-IN" sz="3200" dirty="0">
                <a:latin typeface="Times New Roman" panose="02020603050405020304" pitchFamily="18" charset="0"/>
                <a:cs typeface="Times New Roman" panose="02020603050405020304" pitchFamily="18" charset="0"/>
              </a:rPr>
              <a:t>Evolution of cloud computing</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9086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AAD695A6-FE3A-E13A-0AE6-223978883585}"/>
              </a:ext>
            </a:extLst>
          </p:cNvPr>
          <p:cNvSpPr txBox="1"/>
          <p:nvPr/>
        </p:nvSpPr>
        <p:spPr>
          <a:xfrm>
            <a:off x="2712851" y="1474469"/>
            <a:ext cx="8669444" cy="4893647"/>
          </a:xfrm>
          <a:prstGeom prst="rect">
            <a:avLst/>
          </a:prstGeom>
          <a:noFill/>
        </p:spPr>
        <p:txBody>
          <a:bodyPr wrap="square">
            <a:spAutoFit/>
          </a:bodyPr>
          <a:lstStyle/>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During 1961, John </a:t>
            </a:r>
            <a:r>
              <a:rPr lang="en-US" sz="2400" b="0" i="0" dirty="0" err="1">
                <a:solidFill>
                  <a:srgbClr val="273239"/>
                </a:solidFill>
                <a:effectLst/>
                <a:latin typeface="Times New Roman" panose="02020603050405020304" pitchFamily="18" charset="0"/>
                <a:cs typeface="Times New Roman" panose="02020603050405020304" pitchFamily="18" charset="0"/>
              </a:rPr>
              <a:t>MacCharty</a:t>
            </a:r>
            <a:r>
              <a:rPr lang="en-US" sz="2400" b="0" i="0" dirty="0">
                <a:solidFill>
                  <a:srgbClr val="273239"/>
                </a:solidFill>
                <a:effectLst/>
                <a:latin typeface="Times New Roman" panose="02020603050405020304" pitchFamily="18" charset="0"/>
                <a:cs typeface="Times New Roman" panose="02020603050405020304" pitchFamily="18" charset="0"/>
              </a:rPr>
              <a:t> delivered his speech at MIT that “Computing Can be sold as a Utility, like Water and Electricity.” According to John </a:t>
            </a:r>
            <a:r>
              <a:rPr lang="en-US" sz="2400" b="0" i="0" dirty="0" err="1">
                <a:solidFill>
                  <a:srgbClr val="273239"/>
                </a:solidFill>
                <a:effectLst/>
                <a:latin typeface="Times New Roman" panose="02020603050405020304" pitchFamily="18" charset="0"/>
                <a:cs typeface="Times New Roman" panose="02020603050405020304" pitchFamily="18" charset="0"/>
              </a:rPr>
              <a:t>MacCharty</a:t>
            </a:r>
            <a:r>
              <a:rPr lang="en-US" sz="2400" b="0" i="0" dirty="0">
                <a:solidFill>
                  <a:srgbClr val="273239"/>
                </a:solidFill>
                <a:effectLst/>
                <a:latin typeface="Times New Roman" panose="02020603050405020304" pitchFamily="18" charset="0"/>
                <a:cs typeface="Times New Roman" panose="02020603050405020304" pitchFamily="18" charset="0"/>
              </a:rPr>
              <a:t> it was a brilliant idea. But people at that time don’t want to adopt this technology. They thought the technology they are using efficient enough for them.  So, this concept of computing was not appreciated much so and very less will research on it. But as the time fleet the technology caught the idea after few years this idea is implemented. So, this is implemented by Salesforce.com in 1999. </a:t>
            </a:r>
            <a:br>
              <a:rPr lang="en-US" sz="2400" b="0" i="0" dirty="0">
                <a:solidFill>
                  <a:srgbClr val="273239"/>
                </a:solidFill>
                <a:effectLst/>
                <a:latin typeface="Times New Roman" panose="02020603050405020304" pitchFamily="18" charset="0"/>
                <a:cs typeface="Times New Roman" panose="02020603050405020304" pitchFamily="18" charset="0"/>
              </a:rPr>
            </a:br>
            <a:r>
              <a:rPr lang="en-US" sz="2400" b="0" i="0" dirty="0">
                <a:solidFill>
                  <a:srgbClr val="273239"/>
                </a:solidFill>
                <a:effectLst/>
                <a:latin typeface="Times New Roman" panose="02020603050405020304" pitchFamily="18" charset="0"/>
                <a:cs typeface="Times New Roman" panose="02020603050405020304" pitchFamily="18" charset="0"/>
              </a:rPr>
              <a:t> </a:t>
            </a:r>
          </a:p>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This company started delivering an enterprise application over the internet and this way the boom of Cloud Computing was started.</a:t>
            </a:r>
            <a:br>
              <a:rPr lang="en-US" sz="2400" b="0" i="0" dirty="0">
                <a:solidFill>
                  <a:srgbClr val="273239"/>
                </a:solidFill>
                <a:effectLst/>
                <a:latin typeface="Times New Roman" panose="02020603050405020304" pitchFamily="18" charset="0"/>
                <a:cs typeface="Times New Roman" panose="02020603050405020304" pitchFamily="18" charset="0"/>
              </a:rPr>
            </a:br>
            <a:r>
              <a:rPr lang="en-US" sz="2400" b="0" i="0" dirty="0">
                <a:solidFill>
                  <a:srgbClr val="273239"/>
                </a:solidFill>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788966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714E9836-0003-D9D9-46D3-99B36885F4B3}"/>
              </a:ext>
            </a:extLst>
          </p:cNvPr>
          <p:cNvSpPr txBox="1"/>
          <p:nvPr/>
        </p:nvSpPr>
        <p:spPr>
          <a:xfrm>
            <a:off x="2790457" y="1666240"/>
            <a:ext cx="8591837" cy="4524315"/>
          </a:xfrm>
          <a:prstGeom prst="rect">
            <a:avLst/>
          </a:prstGeom>
          <a:noFill/>
        </p:spPr>
        <p:txBody>
          <a:bodyPr wrap="square">
            <a:spAutoFit/>
          </a:bodyPr>
          <a:lstStyle/>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In 2002, Amazon started Amazon Web Services (AWS), Amazon will provide storage, computation over the internet. In 2006 Amazon will launch Elastic Compute Cloud Commercial Service which is open for Everybody to use.</a:t>
            </a:r>
            <a:br>
              <a:rPr lang="en-US" sz="2400" b="0" i="0" dirty="0">
                <a:solidFill>
                  <a:srgbClr val="273239"/>
                </a:solidFill>
                <a:effectLst/>
                <a:latin typeface="Times New Roman" panose="02020603050405020304" pitchFamily="18" charset="0"/>
                <a:cs typeface="Times New Roman" panose="02020603050405020304" pitchFamily="18" charset="0"/>
              </a:rPr>
            </a:br>
            <a:r>
              <a:rPr lang="en-US" sz="2400" b="0" i="0" dirty="0">
                <a:solidFill>
                  <a:srgbClr val="273239"/>
                </a:solidFill>
                <a:effectLst/>
                <a:latin typeface="Times New Roman" panose="02020603050405020304" pitchFamily="18" charset="0"/>
                <a:cs typeface="Times New Roman" panose="02020603050405020304" pitchFamily="18" charset="0"/>
              </a:rPr>
              <a:t> </a:t>
            </a:r>
          </a:p>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After that in 2009, Google Play also started providing Cloud Computing Enterprise Application as other companies will see the emergence of cloud Computing they also started providing their cloud services. Thus, in 2009, Microsoft launch Microsoft Azure and after that other companies like Alibaba, IBM, Oracle, HP also introduces their Cloud Services. In today the Cloud Computing become very popular and important skill.</a:t>
            </a:r>
          </a:p>
        </p:txBody>
      </p:sp>
    </p:spTree>
    <p:extLst>
      <p:ext uri="{BB962C8B-B14F-4D97-AF65-F5344CB8AC3E}">
        <p14:creationId xmlns:p14="http://schemas.microsoft.com/office/powerpoint/2010/main" val="3184162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62272" y="255513"/>
            <a:ext cx="8656871" cy="92329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dirty="0">
                <a:solidFill>
                  <a:srgbClr val="4472C4"/>
                </a:solidFill>
                <a:latin typeface="Times New Roman"/>
                <a:ea typeface="Roboto"/>
                <a:cs typeface="Times New Roman"/>
                <a:sym typeface="Times New Roman"/>
              </a:rPr>
              <a:t>EVOLUTION OF CLOUD OR HISTORICAL DEVELOPMENT</a:t>
            </a:r>
            <a:endParaRPr sz="44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58DA9CBA-7C07-190D-13B8-81CC67F53C53}"/>
              </a:ext>
            </a:extLst>
          </p:cNvPr>
          <p:cNvPicPr>
            <a:picLocks noChangeAspect="1"/>
          </p:cNvPicPr>
          <p:nvPr/>
        </p:nvPicPr>
        <p:blipFill>
          <a:blip r:embed="rId4"/>
          <a:stretch>
            <a:fillRect/>
          </a:stretch>
        </p:blipFill>
        <p:spPr>
          <a:xfrm>
            <a:off x="2716881" y="1153886"/>
            <a:ext cx="8502263" cy="5481005"/>
          </a:xfrm>
          <a:prstGeom prst="rect">
            <a:avLst/>
          </a:prstGeom>
        </p:spPr>
      </p:pic>
    </p:spTree>
    <p:extLst>
      <p:ext uri="{BB962C8B-B14F-4D97-AF65-F5344CB8AC3E}">
        <p14:creationId xmlns:p14="http://schemas.microsoft.com/office/powerpoint/2010/main" val="2409463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62273" y="255513"/>
            <a:ext cx="65397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dirty="0">
                <a:solidFill>
                  <a:srgbClr val="4472C4"/>
                </a:solidFill>
                <a:latin typeface="Times New Roman"/>
                <a:ea typeface="Roboto"/>
                <a:cs typeface="Times New Roman"/>
                <a:sym typeface="Times New Roman"/>
              </a:rPr>
              <a:t>VIRTUAL MACHINES</a:t>
            </a:r>
            <a:r>
              <a:rPr lang="en-US" sz="4000" b="1" dirty="0">
                <a:solidFill>
                  <a:srgbClr val="4472C4"/>
                </a:solidFill>
                <a:latin typeface="Times New Roman"/>
                <a:ea typeface="Roboto"/>
                <a:cs typeface="Times New Roman"/>
                <a:sym typeface="Times New Roman"/>
              </a:rPr>
              <a:t>:</a:t>
            </a:r>
            <a:endParaRPr sz="44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19970495-4A3B-9AB0-9E14-C7733071F334}"/>
              </a:ext>
            </a:extLst>
          </p:cNvPr>
          <p:cNvPicPr>
            <a:picLocks noChangeAspect="1"/>
          </p:cNvPicPr>
          <p:nvPr/>
        </p:nvPicPr>
        <p:blipFill>
          <a:blip r:embed="rId4"/>
          <a:stretch>
            <a:fillRect/>
          </a:stretch>
        </p:blipFill>
        <p:spPr>
          <a:xfrm>
            <a:off x="3265714" y="1458867"/>
            <a:ext cx="8205087" cy="4615362"/>
          </a:xfrm>
          <a:prstGeom prst="rect">
            <a:avLst/>
          </a:prstGeom>
        </p:spPr>
      </p:pic>
    </p:spTree>
    <p:extLst>
      <p:ext uri="{BB962C8B-B14F-4D97-AF65-F5344CB8AC3E}">
        <p14:creationId xmlns:p14="http://schemas.microsoft.com/office/powerpoint/2010/main" val="1938718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62273" y="255513"/>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dirty="0">
                <a:solidFill>
                  <a:srgbClr val="4472C4"/>
                </a:solidFill>
                <a:latin typeface="Times New Roman"/>
                <a:ea typeface="Roboto"/>
                <a:cs typeface="Times New Roman"/>
                <a:sym typeface="Times New Roman"/>
              </a:rPr>
              <a:t>VIRTUALIZATION</a:t>
            </a:r>
            <a:endParaRPr sz="36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2EAC8D75-81C7-6B0F-D94E-882F26678075}"/>
              </a:ext>
            </a:extLst>
          </p:cNvPr>
          <p:cNvPicPr>
            <a:picLocks noChangeAspect="1"/>
          </p:cNvPicPr>
          <p:nvPr/>
        </p:nvPicPr>
        <p:blipFill>
          <a:blip r:embed="rId4"/>
          <a:stretch>
            <a:fillRect/>
          </a:stretch>
        </p:blipFill>
        <p:spPr>
          <a:xfrm>
            <a:off x="3009343" y="1382486"/>
            <a:ext cx="7528076" cy="4527762"/>
          </a:xfrm>
          <a:prstGeom prst="rect">
            <a:avLst/>
          </a:prstGeom>
        </p:spPr>
      </p:pic>
    </p:spTree>
    <p:extLst>
      <p:ext uri="{BB962C8B-B14F-4D97-AF65-F5344CB8AC3E}">
        <p14:creationId xmlns:p14="http://schemas.microsoft.com/office/powerpoint/2010/main" val="553288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99535A8C-76E9-3491-63C3-1191A5915A88}"/>
              </a:ext>
            </a:extLst>
          </p:cNvPr>
          <p:cNvSpPr txBox="1"/>
          <p:nvPr/>
        </p:nvSpPr>
        <p:spPr>
          <a:xfrm>
            <a:off x="2895730" y="1474470"/>
            <a:ext cx="8175041" cy="4370427"/>
          </a:xfrm>
          <a:prstGeom prst="rect">
            <a:avLst/>
          </a:prstGeom>
          <a:noFill/>
        </p:spPr>
        <p:txBody>
          <a:bodyPr wrap="square">
            <a:spAutoFit/>
          </a:bodyPr>
          <a:lstStyle/>
          <a:p>
            <a:pPr algn="l" fontAlgn="base"/>
            <a:r>
              <a:rPr lang="en-IN" sz="2400" b="1" dirty="0">
                <a:solidFill>
                  <a:srgbClr val="273239"/>
                </a:solidFill>
                <a:latin typeface="Times New Roman" panose="02020603050405020304" pitchFamily="18" charset="0"/>
                <a:cs typeface="Times New Roman" panose="02020603050405020304" pitchFamily="18" charset="0"/>
              </a:rPr>
              <a:t>Syllabus Module1: CLOUD COMPUTING</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Introduction</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Cloud computing at </a:t>
            </a:r>
            <a:r>
              <a:rPr lang="en-IN" sz="2400" b="1" dirty="0" err="1">
                <a:solidFill>
                  <a:srgbClr val="273239"/>
                </a:solidFill>
                <a:latin typeface="Times New Roman" panose="02020603050405020304" pitchFamily="18" charset="0"/>
                <a:cs typeface="Times New Roman" panose="02020603050405020304" pitchFamily="18" charset="0"/>
              </a:rPr>
              <a:t>aGlance</a:t>
            </a:r>
            <a:endParaRPr lang="en-IN" sz="2400" b="1" dirty="0">
              <a:solidFill>
                <a:srgbClr val="273239"/>
              </a:solidFill>
              <a:latin typeface="Times New Roman" panose="02020603050405020304" pitchFamily="18" charset="0"/>
              <a:cs typeface="Times New Roman" panose="02020603050405020304" pitchFamily="18" charset="0"/>
            </a:endParaRP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Historical developments</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Building Cloud computing Environments</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Amazon web services</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Google App engine</a:t>
            </a:r>
          </a:p>
          <a:p>
            <a:pPr marL="342900" indent="-342900" algn="l" fontAlgn="base">
              <a:buFont typeface="Arial" panose="020B0604020202020204" pitchFamily="34" charset="0"/>
              <a:buChar char="•"/>
            </a:pPr>
            <a:r>
              <a:rPr lang="en-IN" sz="2400" b="1" dirty="0" err="1">
                <a:solidFill>
                  <a:srgbClr val="273239"/>
                </a:solidFill>
                <a:latin typeface="Times New Roman" panose="02020603050405020304" pitchFamily="18" charset="0"/>
                <a:cs typeface="Times New Roman" panose="02020603050405020304" pitchFamily="18" charset="0"/>
              </a:rPr>
              <a:t>Micosoft</a:t>
            </a:r>
            <a:r>
              <a:rPr lang="en-IN" sz="2400" b="1" dirty="0">
                <a:solidFill>
                  <a:srgbClr val="273239"/>
                </a:solidFill>
                <a:latin typeface="Times New Roman" panose="02020603050405020304" pitchFamily="18" charset="0"/>
                <a:cs typeface="Times New Roman" panose="02020603050405020304" pitchFamily="18" charset="0"/>
              </a:rPr>
              <a:t> Azure</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Hadoop</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Force.com and salesforce</a:t>
            </a:r>
          </a:p>
          <a:p>
            <a:pPr marL="342900" indent="-342900" algn="l" fontAlgn="base">
              <a:buFont typeface="Arial" panose="020B0604020202020204" pitchFamily="34" charset="0"/>
              <a:buChar char="•"/>
            </a:pPr>
            <a:r>
              <a:rPr lang="en-IN" sz="2400" b="1" dirty="0" err="1">
                <a:solidFill>
                  <a:srgbClr val="273239"/>
                </a:solidFill>
                <a:latin typeface="Times New Roman" panose="02020603050405020304" pitchFamily="18" charset="0"/>
                <a:cs typeface="Times New Roman" panose="02020603050405020304" pitchFamily="18" charset="0"/>
              </a:rPr>
              <a:t>Manjrasoft</a:t>
            </a:r>
            <a:r>
              <a:rPr lang="en-IN" sz="2400" b="1" dirty="0">
                <a:solidFill>
                  <a:srgbClr val="273239"/>
                </a:solidFill>
                <a:latin typeface="Times New Roman" panose="02020603050405020304" pitchFamily="18" charset="0"/>
                <a:cs typeface="Times New Roman" panose="02020603050405020304" pitchFamily="18" charset="0"/>
              </a:rPr>
              <a:t> Aneka</a:t>
            </a:r>
          </a:p>
          <a:p>
            <a:pPr algn="l" fontAlgn="base"/>
            <a:endParaRPr lang="en-IN" b="1" i="0" dirty="0">
              <a:solidFill>
                <a:srgbClr val="273239"/>
              </a:solidFill>
              <a:effectLst/>
              <a:latin typeface="Source Sans 3"/>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62273" y="255513"/>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dirty="0">
                <a:solidFill>
                  <a:srgbClr val="4472C4"/>
                </a:solidFill>
                <a:latin typeface="Times New Roman"/>
                <a:ea typeface="Roboto"/>
                <a:cs typeface="Times New Roman"/>
                <a:sym typeface="Times New Roman"/>
              </a:rPr>
              <a:t>HYPERVISOR</a:t>
            </a:r>
            <a:endParaRPr sz="36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704FEEC1-29AB-36EA-759D-06806CD86698}"/>
              </a:ext>
            </a:extLst>
          </p:cNvPr>
          <p:cNvPicPr>
            <a:picLocks noChangeAspect="1"/>
          </p:cNvPicPr>
          <p:nvPr/>
        </p:nvPicPr>
        <p:blipFill>
          <a:blip r:embed="rId4"/>
          <a:stretch>
            <a:fillRect/>
          </a:stretch>
        </p:blipFill>
        <p:spPr>
          <a:xfrm>
            <a:off x="2714366" y="2133599"/>
            <a:ext cx="8205410" cy="4615543"/>
          </a:xfrm>
          <a:prstGeom prst="rect">
            <a:avLst/>
          </a:prstGeom>
        </p:spPr>
      </p:pic>
    </p:spTree>
    <p:extLst>
      <p:ext uri="{BB962C8B-B14F-4D97-AF65-F5344CB8AC3E}">
        <p14:creationId xmlns:p14="http://schemas.microsoft.com/office/powerpoint/2010/main" val="234692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4" name="Picture 3">
            <a:extLst>
              <a:ext uri="{FF2B5EF4-FFF2-40B4-BE49-F238E27FC236}">
                <a16:creationId xmlns:a16="http://schemas.microsoft.com/office/drawing/2014/main" id="{F554B372-2FAE-114F-7459-AA2280F8E398}"/>
              </a:ext>
            </a:extLst>
          </p:cNvPr>
          <p:cNvPicPr>
            <a:picLocks noChangeAspect="1"/>
          </p:cNvPicPr>
          <p:nvPr/>
        </p:nvPicPr>
        <p:blipFill>
          <a:blip r:embed="rId4"/>
          <a:stretch>
            <a:fillRect/>
          </a:stretch>
        </p:blipFill>
        <p:spPr>
          <a:xfrm>
            <a:off x="2460068" y="0"/>
            <a:ext cx="9731932" cy="6858000"/>
          </a:xfrm>
          <a:prstGeom prst="rect">
            <a:avLst/>
          </a:prstGeom>
        </p:spPr>
      </p:pic>
    </p:spTree>
    <p:extLst>
      <p:ext uri="{BB962C8B-B14F-4D97-AF65-F5344CB8AC3E}">
        <p14:creationId xmlns:p14="http://schemas.microsoft.com/office/powerpoint/2010/main" val="2331236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7D43DDC5-172E-D591-3590-6A4DA3153A10}"/>
              </a:ext>
            </a:extLst>
          </p:cNvPr>
          <p:cNvPicPr>
            <a:picLocks noChangeAspect="1"/>
          </p:cNvPicPr>
          <p:nvPr/>
        </p:nvPicPr>
        <p:blipFill>
          <a:blip r:embed="rId4"/>
          <a:stretch>
            <a:fillRect/>
          </a:stretch>
        </p:blipFill>
        <p:spPr>
          <a:xfrm>
            <a:off x="2460068" y="0"/>
            <a:ext cx="9731932" cy="6858000"/>
          </a:xfrm>
          <a:prstGeom prst="rect">
            <a:avLst/>
          </a:prstGeom>
        </p:spPr>
      </p:pic>
    </p:spTree>
    <p:extLst>
      <p:ext uri="{BB962C8B-B14F-4D97-AF65-F5344CB8AC3E}">
        <p14:creationId xmlns:p14="http://schemas.microsoft.com/office/powerpoint/2010/main" val="34542455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513A01FD-4740-3DDD-D0CA-53F2D5D475A4}"/>
              </a:ext>
            </a:extLst>
          </p:cNvPr>
          <p:cNvPicPr>
            <a:picLocks noChangeAspect="1"/>
          </p:cNvPicPr>
          <p:nvPr/>
        </p:nvPicPr>
        <p:blipFill>
          <a:blip r:embed="rId4"/>
          <a:stretch>
            <a:fillRect/>
          </a:stretch>
        </p:blipFill>
        <p:spPr>
          <a:xfrm>
            <a:off x="2445462" y="0"/>
            <a:ext cx="9746537" cy="6858000"/>
          </a:xfrm>
          <a:prstGeom prst="rect">
            <a:avLst/>
          </a:prstGeom>
        </p:spPr>
      </p:pic>
    </p:spTree>
    <p:extLst>
      <p:ext uri="{BB962C8B-B14F-4D97-AF65-F5344CB8AC3E}">
        <p14:creationId xmlns:p14="http://schemas.microsoft.com/office/powerpoint/2010/main" val="3062015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5ADBC500-E14B-924B-5AA6-CAA432B62463}"/>
              </a:ext>
            </a:extLst>
          </p:cNvPr>
          <p:cNvPicPr>
            <a:picLocks noChangeAspect="1"/>
          </p:cNvPicPr>
          <p:nvPr/>
        </p:nvPicPr>
        <p:blipFill>
          <a:blip r:embed="rId4"/>
          <a:stretch>
            <a:fillRect/>
          </a:stretch>
        </p:blipFill>
        <p:spPr>
          <a:xfrm>
            <a:off x="2460068" y="0"/>
            <a:ext cx="9731932" cy="6858000"/>
          </a:xfrm>
          <a:prstGeom prst="rect">
            <a:avLst/>
          </a:prstGeom>
        </p:spPr>
      </p:pic>
    </p:spTree>
    <p:extLst>
      <p:ext uri="{BB962C8B-B14F-4D97-AF65-F5344CB8AC3E}">
        <p14:creationId xmlns:p14="http://schemas.microsoft.com/office/powerpoint/2010/main" val="9247848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TextBox 1">
            <a:extLst>
              <a:ext uri="{FF2B5EF4-FFF2-40B4-BE49-F238E27FC236}">
                <a16:creationId xmlns:a16="http://schemas.microsoft.com/office/drawing/2014/main" id="{1A896500-68FF-9154-8492-9B632D310652}"/>
              </a:ext>
            </a:extLst>
          </p:cNvPr>
          <p:cNvSpPr txBox="1"/>
          <p:nvPr/>
        </p:nvSpPr>
        <p:spPr>
          <a:xfrm>
            <a:off x="2873829" y="1474470"/>
            <a:ext cx="7489371" cy="2800767"/>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Building Cloud computing Environment:</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creation of cloud computing environments encompasses both the development of applications and systems.</a:t>
            </a:r>
          </a:p>
          <a:p>
            <a:r>
              <a:rPr lang="en-US" sz="2400" dirty="0">
                <a:latin typeface="Times New Roman" panose="02020603050405020304" pitchFamily="18" charset="0"/>
                <a:cs typeface="Times New Roman" panose="02020603050405020304" pitchFamily="18" charset="0"/>
              </a:rPr>
              <a:t>•     These developments that leverages cloud computing solutions and the creation of frameworks, platforms and infrastructure delivery cloud computing services.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19296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47D7938C-5E2D-4076-9FBB-4FED9B3C299D}"/>
              </a:ext>
            </a:extLst>
          </p:cNvPr>
          <p:cNvSpPr txBox="1"/>
          <p:nvPr/>
        </p:nvSpPr>
        <p:spPr>
          <a:xfrm>
            <a:off x="3031671" y="1055915"/>
            <a:ext cx="8060871" cy="4955203"/>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Application Development</a:t>
            </a:r>
          </a:p>
          <a:p>
            <a:pPr marL="342900" indent="-342900">
              <a:buAutoNum type="arabicPeriod"/>
            </a:pPr>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Applications that leverage cloud computing benefit from its capability to dynamically scale on demand.</a:t>
            </a:r>
          </a:p>
          <a:p>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Web application is the application which takes the biggest advantage of this feature.</a:t>
            </a:r>
          </a:p>
          <a:p>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Enterprise application :- This application that leverages the internet as the preferred channel for service delivery and user interaction. This application is the complex process which is the interaction with users and develop through the interaction between several tiers behind the web front end.</a:t>
            </a:r>
          </a:p>
        </p:txBody>
      </p:sp>
    </p:spTree>
    <p:extLst>
      <p:ext uri="{BB962C8B-B14F-4D97-AF65-F5344CB8AC3E}">
        <p14:creationId xmlns:p14="http://schemas.microsoft.com/office/powerpoint/2010/main" val="20140474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8168A126-662B-C9CA-0F5E-A3A205397225}"/>
              </a:ext>
            </a:extLst>
          </p:cNvPr>
          <p:cNvSpPr txBox="1"/>
          <p:nvPr/>
        </p:nvSpPr>
        <p:spPr>
          <a:xfrm>
            <a:off x="3031671" y="1474470"/>
            <a:ext cx="8167743" cy="4585871"/>
          </a:xfrm>
          <a:prstGeom prst="rect">
            <a:avLst/>
          </a:prstGeom>
          <a:noFill/>
        </p:spPr>
        <p:txBody>
          <a:bodyPr wrap="square">
            <a:spAutoFit/>
          </a:bodyPr>
          <a:lstStyle/>
          <a:p>
            <a:r>
              <a:rPr lang="en-IN" dirty="0"/>
              <a:t> </a:t>
            </a:r>
            <a:r>
              <a:rPr lang="en-IN" sz="2800" b="1" dirty="0">
                <a:latin typeface="Times New Roman" panose="02020603050405020304" pitchFamily="18" charset="0"/>
                <a:cs typeface="Times New Roman" panose="02020603050405020304" pitchFamily="18" charset="0"/>
              </a:rPr>
              <a:t>Resource-intensive applications</a:t>
            </a:r>
            <a:r>
              <a:rPr lang="en-IN" sz="2400" dirty="0">
                <a:latin typeface="Times New Roman" panose="02020603050405020304" pitchFamily="18" charset="0"/>
                <a:cs typeface="Times New Roman" panose="02020603050405020304" pitchFamily="18" charset="0"/>
              </a:rPr>
              <a:t>:-</a:t>
            </a:r>
          </a:p>
          <a:p>
            <a:r>
              <a:rPr lang="en-IN" sz="2400" dirty="0">
                <a:latin typeface="Times New Roman" panose="02020603050405020304" pitchFamily="18" charset="0"/>
                <a:cs typeface="Times New Roman" panose="02020603050405020304" pitchFamily="18" charset="0"/>
              </a:rPr>
              <a:t> This application can either be data-intensive or compute-intensive application</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For both cases, the considerable amount of resources are required to complete the execution in a reasonable timeframe.</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That the large amount of resources are not needed constantly or for a long duration.</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ex: Scientific application require huge computing capacity to perform large scale experiments once in a while.</a:t>
            </a:r>
          </a:p>
        </p:txBody>
      </p:sp>
    </p:spTree>
    <p:extLst>
      <p:ext uri="{BB962C8B-B14F-4D97-AF65-F5344CB8AC3E}">
        <p14:creationId xmlns:p14="http://schemas.microsoft.com/office/powerpoint/2010/main" val="25288520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CA9215BE-596B-A882-ABE5-73BEAD4F59A0}"/>
              </a:ext>
            </a:extLst>
          </p:cNvPr>
          <p:cNvSpPr txBox="1"/>
          <p:nvPr/>
        </p:nvSpPr>
        <p:spPr>
          <a:xfrm>
            <a:off x="3031672" y="1382486"/>
            <a:ext cx="7930242" cy="4893647"/>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Cloud computing provides a solution for on-demand and dynamic scaling across the entire stack of computing. This is achieved by</a:t>
            </a:r>
          </a:p>
          <a:p>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Providing methods for renting compute power , storage and networking.</a:t>
            </a: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Offering runtime environments designed for scalability and dynamic sizing.</a:t>
            </a: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Providing application services that mimic the behavior of desktop applications but that are completely hosted and managed on the provider side.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22424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B026FA1D-87F8-C2F7-BB6A-AB3D607DD316}"/>
              </a:ext>
            </a:extLst>
          </p:cNvPr>
          <p:cNvSpPr txBox="1"/>
          <p:nvPr/>
        </p:nvSpPr>
        <p:spPr>
          <a:xfrm>
            <a:off x="3031672" y="1132114"/>
            <a:ext cx="8350622" cy="5324535"/>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2. Infrastructure and System development</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Distributed computing, virtualization, service Orientation, and Web 2.0 form the core technologies enabling the provisioning of cloud services from anywhere on the globe.</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I) Distributed computing is a foundational model for cloud computing because cloud systems are distributed systems. The major challenges for developers is that where the new nodes and services are provisioned on cloud. Infrastructure-as-a-service solutions provide the capabilities to add and remove resources. Platform-as-a-service solutions embed into their core offering algorithms and rules that control the provisioning process and lease of resources.</a:t>
            </a:r>
          </a:p>
        </p:txBody>
      </p:sp>
    </p:spTree>
    <p:extLst>
      <p:ext uri="{BB962C8B-B14F-4D97-AF65-F5344CB8AC3E}">
        <p14:creationId xmlns:p14="http://schemas.microsoft.com/office/powerpoint/2010/main" val="994916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99535A8C-76E9-3491-63C3-1191A5915A88}"/>
              </a:ext>
            </a:extLst>
          </p:cNvPr>
          <p:cNvSpPr txBox="1"/>
          <p:nvPr/>
        </p:nvSpPr>
        <p:spPr>
          <a:xfrm>
            <a:off x="2895730" y="1474470"/>
            <a:ext cx="8175041" cy="5109091"/>
          </a:xfrm>
          <a:prstGeom prst="rect">
            <a:avLst/>
          </a:prstGeom>
          <a:noFill/>
        </p:spPr>
        <p:txBody>
          <a:bodyPr wrap="square">
            <a:spAutoFit/>
          </a:bodyPr>
          <a:lstStyle/>
          <a:p>
            <a:pPr algn="l" fontAlgn="base"/>
            <a:r>
              <a:rPr lang="en-IN" sz="2400" b="1" i="0" dirty="0">
                <a:solidFill>
                  <a:srgbClr val="273239"/>
                </a:solidFill>
                <a:effectLst/>
                <a:latin typeface="Times New Roman" panose="02020603050405020304" pitchFamily="18" charset="0"/>
                <a:cs typeface="Times New Roman" panose="02020603050405020304" pitchFamily="18" charset="0"/>
              </a:rPr>
              <a:t>Cloud Computing:</a:t>
            </a:r>
          </a:p>
          <a:p>
            <a:pPr marL="342900" indent="-342900" algn="l"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Cloud Computing referred as the accessing and storing of data and provide services related to computing over the internet. It simply referred as it remote services on the internet manage and access data online rather than any local drives. The data can be anything like images, videos, audios, documents, files etc.</a:t>
            </a:r>
            <a:endParaRPr lang="en-IN" sz="2400" b="1" i="0" dirty="0">
              <a:solidFill>
                <a:srgbClr val="273239"/>
              </a:solidFill>
              <a:effectLst/>
              <a:latin typeface="Times New Roman" panose="02020603050405020304" pitchFamily="18" charset="0"/>
              <a:cs typeface="Times New Roman" panose="02020603050405020304" pitchFamily="18" charset="0"/>
            </a:endParaRPr>
          </a:p>
          <a:p>
            <a:pPr marL="285750" indent="-285750" algn="l" fontAlgn="base">
              <a:buFont typeface="Arial" panose="020B0604020202020204" pitchFamily="34" charset="0"/>
              <a:buChar char="•"/>
            </a:pPr>
            <a:r>
              <a:rPr lang="en-US" sz="2400" b="1" i="0" dirty="0">
                <a:solidFill>
                  <a:srgbClr val="273239"/>
                </a:solidFill>
                <a:effectLst/>
                <a:latin typeface="Times New Roman" panose="02020603050405020304" pitchFamily="18" charset="0"/>
                <a:cs typeface="Times New Roman" panose="02020603050405020304" pitchFamily="18" charset="0"/>
              </a:rPr>
              <a:t>Cloud computing</a:t>
            </a:r>
            <a:r>
              <a:rPr lang="en-US" sz="2400" b="0" i="0" dirty="0">
                <a:solidFill>
                  <a:srgbClr val="273239"/>
                </a:solidFill>
                <a:effectLst/>
                <a:latin typeface="Times New Roman" panose="02020603050405020304" pitchFamily="18" charset="0"/>
                <a:cs typeface="Times New Roman" panose="02020603050405020304" pitchFamily="18" charset="0"/>
              </a:rPr>
              <a:t> is adopted by every company, whether it is an MNC or a startup many are still migrating towards it because of the cost-cutting, lesser maintenance, and the increased capacity of the data with the help of servers maintained by the cloud providers.</a:t>
            </a:r>
          </a:p>
          <a:p>
            <a:pPr algn="l" fontAlgn="base"/>
            <a:endParaRPr lang="en-IN" sz="2400" b="1" dirty="0">
              <a:solidFill>
                <a:srgbClr val="273239"/>
              </a:solidFill>
              <a:latin typeface="Times New Roman" panose="02020603050405020304" pitchFamily="18" charset="0"/>
              <a:cs typeface="Times New Roman" panose="02020603050405020304" pitchFamily="18" charset="0"/>
            </a:endParaRPr>
          </a:p>
          <a:p>
            <a:pPr algn="l" fontAlgn="base"/>
            <a:endParaRPr lang="en-IN" b="1" i="0" dirty="0">
              <a:solidFill>
                <a:srgbClr val="273239"/>
              </a:solidFill>
              <a:effectLst/>
              <a:latin typeface="Source Sans 3"/>
            </a:endParaRPr>
          </a:p>
        </p:txBody>
      </p:sp>
    </p:spTree>
    <p:extLst>
      <p:ext uri="{BB962C8B-B14F-4D97-AF65-F5344CB8AC3E}">
        <p14:creationId xmlns:p14="http://schemas.microsoft.com/office/powerpoint/2010/main" val="34333579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6548647A-50C8-A694-0204-E7878A1CBD5E}"/>
              </a:ext>
            </a:extLst>
          </p:cNvPr>
          <p:cNvSpPr txBox="1"/>
          <p:nvPr/>
        </p:nvSpPr>
        <p:spPr>
          <a:xfrm>
            <a:off x="3031672" y="1262743"/>
            <a:ext cx="8350622" cy="3785652"/>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II) Web 2.0 technologies constitute the interface through which cloud computing services are delivered, managed, and provisional.</a:t>
            </a: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The interaction with rich interfaces through the web browser, Web services have become the primary access point to cloud Computing systems from a programmable standpoint</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III) Service Orientation is the underlying paradigm that defines the architecture of a cloud computing  system.  </a:t>
            </a:r>
            <a:r>
              <a:rPr lang="en-IN" sz="2400" dirty="0" err="1">
                <a:latin typeface="Times New Roman" panose="02020603050405020304" pitchFamily="18" charset="0"/>
                <a:cs typeface="Times New Roman" panose="02020603050405020304" pitchFamily="18" charset="0"/>
              </a:rPr>
              <a:t>Xaas</a:t>
            </a:r>
            <a:r>
              <a:rPr lang="en-IN" sz="2400" dirty="0">
                <a:latin typeface="Times New Roman" panose="02020603050405020304" pitchFamily="18" charset="0"/>
                <a:cs typeface="Times New Roman" panose="02020603050405020304" pitchFamily="18" charset="0"/>
              </a:rPr>
              <a:t>  - Everything-as-a-service that clearly underlines the central role of Service Orientation.</a:t>
            </a:r>
          </a:p>
        </p:txBody>
      </p:sp>
    </p:spTree>
    <p:extLst>
      <p:ext uri="{BB962C8B-B14F-4D97-AF65-F5344CB8AC3E}">
        <p14:creationId xmlns:p14="http://schemas.microsoft.com/office/powerpoint/2010/main" val="35785592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33C6CE32-EF6C-FEFD-F4AA-FD26B11FB7F0}"/>
              </a:ext>
            </a:extLst>
          </p:cNvPr>
          <p:cNvSpPr txBox="1"/>
          <p:nvPr/>
        </p:nvSpPr>
        <p:spPr>
          <a:xfrm>
            <a:off x="3031672" y="1338943"/>
            <a:ext cx="7801356" cy="3416320"/>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IV) Virtualization is another element that plays a fundamental role in cloud computing.</a:t>
            </a:r>
          </a:p>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These are all considerations that influence the way we program applications and systems based on cloud computing </a:t>
            </a:r>
            <a:r>
              <a:rPr lang="en-IN" sz="2400" dirty="0" err="1">
                <a:latin typeface="Times New Roman" panose="02020603050405020304" pitchFamily="18" charset="0"/>
                <a:cs typeface="Times New Roman" panose="02020603050405020304" pitchFamily="18" charset="0"/>
              </a:rPr>
              <a:t>technologies.Cloud</a:t>
            </a:r>
            <a:r>
              <a:rPr lang="en-IN" sz="2400" dirty="0">
                <a:latin typeface="Times New Roman" panose="02020603050405020304" pitchFamily="18" charset="0"/>
                <a:cs typeface="Times New Roman" panose="02020603050405020304" pitchFamily="18" charset="0"/>
              </a:rPr>
              <a:t> computing provides mechanisms to address surges in demand by replicating the required components of computing.</a:t>
            </a:r>
          </a:p>
        </p:txBody>
      </p:sp>
    </p:spTree>
    <p:extLst>
      <p:ext uri="{BB962C8B-B14F-4D97-AF65-F5344CB8AC3E}">
        <p14:creationId xmlns:p14="http://schemas.microsoft.com/office/powerpoint/2010/main" val="25589856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6B1E8992-DCCB-7829-7517-917545B9DB61}"/>
              </a:ext>
            </a:extLst>
          </p:cNvPr>
          <p:cNvSpPr txBox="1"/>
          <p:nvPr/>
        </p:nvSpPr>
        <p:spPr>
          <a:xfrm>
            <a:off x="3031671" y="1023258"/>
            <a:ext cx="8350623" cy="5708512"/>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3. Computing platform and technologies</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Development of a cloud computing applications happens by leveraging platforms and frameworks that provide different types of services, from the bare-metal infrastructure to customizable applications serving specific purposes.</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Amazon web services(AWS) AWS provides different wide-ranging clouds </a:t>
            </a:r>
            <a:r>
              <a:rPr lang="en-IN" sz="2400" dirty="0" err="1">
                <a:latin typeface="Times New Roman" panose="02020603050405020304" pitchFamily="18" charset="0"/>
                <a:cs typeface="Times New Roman" panose="02020603050405020304" pitchFamily="18" charset="0"/>
              </a:rPr>
              <a:t>laaS</a:t>
            </a:r>
            <a:r>
              <a:rPr lang="en-IN" sz="2400" dirty="0">
                <a:latin typeface="Times New Roman" panose="02020603050405020304" pitchFamily="18" charset="0"/>
                <a:cs typeface="Times New Roman" panose="02020603050405020304" pitchFamily="18" charset="0"/>
              </a:rPr>
              <a:t> services, which </a:t>
            </a:r>
            <a:r>
              <a:rPr lang="en-IN" sz="2400" dirty="0" err="1">
                <a:latin typeface="Times New Roman" panose="02020603050405020304" pitchFamily="18" charset="0"/>
                <a:cs typeface="Times New Roman" panose="02020603050405020304" pitchFamily="18" charset="0"/>
              </a:rPr>
              <a:t>ges</a:t>
            </a:r>
            <a:r>
              <a:rPr lang="en-IN" sz="2400" dirty="0">
                <a:latin typeface="Times New Roman" panose="02020603050405020304" pitchFamily="18" charset="0"/>
                <a:cs typeface="Times New Roman" panose="02020603050405020304" pitchFamily="18" charset="0"/>
              </a:rPr>
              <a:t> from virtual compute, storage, and networking to complete computing stacks. AWS is well known for its storage and compute on demand services, named as Elastic Compute Cloud (EC2) and Simple Storage Service (S3). EC2 also offers the capability of saving an explicit running instance as image, thus allowing users to create their own templates for deploying system.</a:t>
            </a:r>
          </a:p>
        </p:txBody>
      </p:sp>
    </p:spTree>
    <p:extLst>
      <p:ext uri="{BB962C8B-B14F-4D97-AF65-F5344CB8AC3E}">
        <p14:creationId xmlns:p14="http://schemas.microsoft.com/office/powerpoint/2010/main" val="23810925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6" name="TextBox 5">
            <a:extLst>
              <a:ext uri="{FF2B5EF4-FFF2-40B4-BE49-F238E27FC236}">
                <a16:creationId xmlns:a16="http://schemas.microsoft.com/office/drawing/2014/main" id="{9A9C3A3B-2574-C9D8-FC66-DA58EEEBAC98}"/>
              </a:ext>
            </a:extLst>
          </p:cNvPr>
          <p:cNvSpPr txBox="1"/>
          <p:nvPr/>
        </p:nvSpPr>
        <p:spPr>
          <a:xfrm>
            <a:off x="3031672" y="1045029"/>
            <a:ext cx="8350622" cy="5386090"/>
          </a:xfrm>
          <a:prstGeom prst="rect">
            <a:avLst/>
          </a:prstGeom>
          <a:noFill/>
        </p:spPr>
        <p:txBody>
          <a:bodyPr wrap="square">
            <a:spAutoFit/>
          </a:bodyPr>
          <a:lstStyle/>
          <a:p>
            <a:r>
              <a:rPr lang="en-IN" dirty="0"/>
              <a:t> </a:t>
            </a:r>
            <a:r>
              <a:rPr lang="en-IN" sz="2800" b="1" dirty="0">
                <a:latin typeface="Times New Roman" panose="02020603050405020304" pitchFamily="18" charset="0"/>
                <a:cs typeface="Times New Roman" panose="02020603050405020304" pitchFamily="18" charset="0"/>
              </a:rPr>
              <a:t>Google </a:t>
            </a:r>
            <a:r>
              <a:rPr lang="en-IN" sz="2800" b="1" dirty="0" err="1">
                <a:latin typeface="Times New Roman" panose="02020603050405020304" pitchFamily="18" charset="0"/>
                <a:cs typeface="Times New Roman" panose="02020603050405020304" pitchFamily="18" charset="0"/>
              </a:rPr>
              <a:t>AppEngine</a:t>
            </a:r>
            <a:endParaRPr lang="en-IN" sz="2800" b="1" dirty="0">
              <a:latin typeface="Times New Roman" panose="02020603050405020304" pitchFamily="18" charset="0"/>
              <a:cs typeface="Times New Roman" panose="02020603050405020304" pitchFamily="18" charset="0"/>
            </a:endParaRPr>
          </a:p>
          <a:p>
            <a:endParaRPr lang="en-IN" sz="28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Google </a:t>
            </a:r>
            <a:r>
              <a:rPr lang="en-IN" sz="2400" dirty="0" err="1">
                <a:latin typeface="Times New Roman" panose="02020603050405020304" pitchFamily="18" charset="0"/>
                <a:cs typeface="Times New Roman" panose="02020603050405020304" pitchFamily="18" charset="0"/>
              </a:rPr>
              <a:t>AppEngine</a:t>
            </a:r>
            <a:r>
              <a:rPr lang="en-IN" sz="2400" dirty="0">
                <a:latin typeface="Times New Roman" panose="02020603050405020304" pitchFamily="18" charset="0"/>
                <a:cs typeface="Times New Roman" panose="02020603050405020304" pitchFamily="18" charset="0"/>
              </a:rPr>
              <a:t> is a scalable runtime environment frequently dedicated to executing web applications. These utilize benefits of the large computing infrastructure of Google to dynamically scale as per the demand. </a:t>
            </a:r>
            <a:r>
              <a:rPr lang="en-IN" sz="2400" dirty="0" err="1">
                <a:latin typeface="Times New Roman" panose="02020603050405020304" pitchFamily="18" charset="0"/>
                <a:cs typeface="Times New Roman" panose="02020603050405020304" pitchFamily="18" charset="0"/>
              </a:rPr>
              <a:t>AppEngine</a:t>
            </a:r>
            <a:r>
              <a:rPr lang="en-IN" sz="2400" dirty="0">
                <a:latin typeface="Times New Roman" panose="02020603050405020304" pitchFamily="18" charset="0"/>
                <a:cs typeface="Times New Roman" panose="02020603050405020304" pitchFamily="18" charset="0"/>
              </a:rPr>
              <a:t> offers both a secure execution environment and a collection of which simplifies the development if scalable and high, Performance Web applications.</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Microsoft </a:t>
            </a:r>
            <a:r>
              <a:rPr lang="en-IN" sz="2400" dirty="0" err="1">
                <a:latin typeface="Times New Roman" panose="02020603050405020304" pitchFamily="18" charset="0"/>
                <a:cs typeface="Times New Roman" panose="02020603050405020304" pitchFamily="18" charset="0"/>
              </a:rPr>
              <a:t>AzureMicrosoft</a:t>
            </a:r>
            <a:r>
              <a:rPr lang="en-IN" sz="2400" dirty="0">
                <a:latin typeface="Times New Roman" panose="02020603050405020304" pitchFamily="18" charset="0"/>
                <a:cs typeface="Times New Roman" panose="02020603050405020304" pitchFamily="18" charset="0"/>
              </a:rPr>
              <a:t> Azure is a Cloud operating system and a platform in which user can develop the applications in the cloud. Generally, a scalable runtime environment for web applications and distributed applications is provided.</a:t>
            </a:r>
          </a:p>
        </p:txBody>
      </p:sp>
    </p:spTree>
    <p:extLst>
      <p:ext uri="{BB962C8B-B14F-4D97-AF65-F5344CB8AC3E}">
        <p14:creationId xmlns:p14="http://schemas.microsoft.com/office/powerpoint/2010/main" val="34741180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1F5DAF8D-8E48-48E4-36A9-AD5F61BC7192}"/>
              </a:ext>
            </a:extLst>
          </p:cNvPr>
          <p:cNvSpPr txBox="1"/>
          <p:nvPr/>
        </p:nvSpPr>
        <p:spPr>
          <a:xfrm>
            <a:off x="3031672" y="1474470"/>
            <a:ext cx="8350622" cy="4647426"/>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 Hadoop</a:t>
            </a:r>
          </a:p>
          <a:p>
            <a:endParaRPr lang="en-IN" sz="2800" b="1"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Apache Hadoop is an open source framework that is appropriate for processing large data sets on commodity hardware. Hadoop is an implementation of MapReduce, an application programming model which is developed by Google. This model provides two fundamental operations for data processing: map and reduce.</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Force.com and Salesforce.comForce.com is a Cloud computing platform at which user can develop social enterprise applications. The platform is the basis of SalesForce.com - a Software-as-a-Service solution for customer relationship management.</a:t>
            </a:r>
          </a:p>
        </p:txBody>
      </p:sp>
    </p:spTree>
    <p:extLst>
      <p:ext uri="{BB962C8B-B14F-4D97-AF65-F5344CB8AC3E}">
        <p14:creationId xmlns:p14="http://schemas.microsoft.com/office/powerpoint/2010/main" val="4424356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6" name="TextBox 5">
            <a:extLst>
              <a:ext uri="{FF2B5EF4-FFF2-40B4-BE49-F238E27FC236}">
                <a16:creationId xmlns:a16="http://schemas.microsoft.com/office/drawing/2014/main" id="{3474E27F-2343-4AE9-13F8-CA07A41888EB}"/>
              </a:ext>
            </a:extLst>
          </p:cNvPr>
          <p:cNvSpPr txBox="1"/>
          <p:nvPr/>
        </p:nvSpPr>
        <p:spPr>
          <a:xfrm>
            <a:off x="3031671" y="1393371"/>
            <a:ext cx="8464235" cy="3046988"/>
          </a:xfrm>
          <a:prstGeom prst="rect">
            <a:avLst/>
          </a:prstGeom>
          <a:noFill/>
        </p:spPr>
        <p:txBody>
          <a:bodyPr wrap="square">
            <a:spAutoFit/>
          </a:bodyPr>
          <a:lstStyle/>
          <a:p>
            <a:pPr marL="285750" indent="-285750">
              <a:buFont typeface="Wingdings" panose="05000000000000000000" pitchFamily="2" charset="2"/>
              <a:buChar char="q"/>
            </a:pPr>
            <a:r>
              <a:rPr lang="en-IN" sz="2400" b="1" dirty="0" err="1">
                <a:latin typeface="Times New Roman" panose="02020603050405020304" pitchFamily="18" charset="0"/>
                <a:cs typeface="Times New Roman" panose="02020603050405020304" pitchFamily="18" charset="0"/>
              </a:rPr>
              <a:t>Manjrasoft</a:t>
            </a:r>
            <a:r>
              <a:rPr lang="en-IN" sz="2400" b="1" dirty="0">
                <a:latin typeface="Times New Roman" panose="02020603050405020304" pitchFamily="18" charset="0"/>
                <a:cs typeface="Times New Roman" panose="02020603050405020304" pitchFamily="18" charset="0"/>
              </a:rPr>
              <a:t> Aneka</a:t>
            </a:r>
          </a:p>
          <a:p>
            <a:endParaRPr lang="en-IN" sz="2400" dirty="0">
              <a:latin typeface="Times New Roman" panose="02020603050405020304" pitchFamily="18" charset="0"/>
              <a:cs typeface="Times New Roman" panose="02020603050405020304" pitchFamily="18" charset="0"/>
            </a:endParaRPr>
          </a:p>
          <a:p>
            <a:r>
              <a:rPr lang="en-IN" sz="2400" dirty="0" err="1">
                <a:latin typeface="Times New Roman" panose="02020603050405020304" pitchFamily="18" charset="0"/>
                <a:cs typeface="Times New Roman" panose="02020603050405020304" pitchFamily="18" charset="0"/>
              </a:rPr>
              <a:t>Manjrasoft</a:t>
            </a:r>
            <a:r>
              <a:rPr lang="en-IN" sz="2400" dirty="0">
                <a:latin typeface="Times New Roman" panose="02020603050405020304" pitchFamily="18" charset="0"/>
                <a:cs typeface="Times New Roman" panose="02020603050405020304" pitchFamily="18" charset="0"/>
              </a:rPr>
              <a:t> Aneka is a cloud application platform for rapid creation of scalable applications and their deployment on various types of clouds in a seamless and elastic manner. It supports a collection of programming abstractions for developing applications and a distributed runtime environment that can be deployed on heterogeneous hardware.</a:t>
            </a:r>
          </a:p>
        </p:txBody>
      </p:sp>
    </p:spTree>
    <p:extLst>
      <p:ext uri="{BB962C8B-B14F-4D97-AF65-F5344CB8AC3E}">
        <p14:creationId xmlns:p14="http://schemas.microsoft.com/office/powerpoint/2010/main" val="16710367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2eff20282af_0_109"/>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213" name="Google Shape;213;g2eff20282af_0_109"/>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214" name="Google Shape;214;g2eff20282af_0_109"/>
          <p:cNvGrpSpPr/>
          <p:nvPr/>
        </p:nvGrpSpPr>
        <p:grpSpPr>
          <a:xfrm>
            <a:off x="53470" y="1474470"/>
            <a:ext cx="2278380" cy="3049270"/>
            <a:chOff x="122" y="2322"/>
            <a:chExt cx="3588" cy="4802"/>
          </a:xfrm>
        </p:grpSpPr>
        <p:sp>
          <p:nvSpPr>
            <p:cNvPr id="215" name="Google Shape;215;g2eff20282af_0_109"/>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216" name="Google Shape;216;g2eff20282af_0_109"/>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217" name="Google Shape;217;g2eff20282af_0_109" descr="Image"/>
            <p:cNvPicPr preferRelativeResize="0"/>
            <p:nvPr/>
          </p:nvPicPr>
          <p:blipFill rotWithShape="1">
            <a:blip r:embed="rId3">
              <a:alphaModFix/>
            </a:blip>
            <a:srcRect/>
            <a:stretch/>
          </p:blipFill>
          <p:spPr>
            <a:xfrm>
              <a:off x="987" y="3715"/>
              <a:ext cx="1683" cy="1805"/>
            </a:xfrm>
            <a:prstGeom prst="rect">
              <a:avLst/>
            </a:prstGeom>
            <a:noFill/>
            <a:ln>
              <a:noFill/>
            </a:ln>
          </p:spPr>
        </p:pic>
      </p:grpSp>
      <p:pic>
        <p:nvPicPr>
          <p:cNvPr id="218" name="Google Shape;218;g2eff20282af_0_109"/>
          <p:cNvPicPr preferRelativeResize="0"/>
          <p:nvPr/>
        </p:nvPicPr>
        <p:blipFill>
          <a:blip r:embed="rId4">
            <a:alphaModFix/>
          </a:blip>
          <a:stretch>
            <a:fillRect/>
          </a:stretch>
        </p:blipFill>
        <p:spPr>
          <a:xfrm>
            <a:off x="4321900" y="1198225"/>
            <a:ext cx="5962650" cy="4219575"/>
          </a:xfrm>
          <a:prstGeom prst="rect">
            <a:avLst/>
          </a:prstGeom>
          <a:noFill/>
          <a:ln>
            <a:noFill/>
          </a:ln>
        </p:spPr>
      </p:pic>
      <p:sp>
        <p:nvSpPr>
          <p:cNvPr id="219" name="Google Shape;219;g2eff20282af_0_109"/>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11905271-7BA2-BE3A-A943-459DE15E113D}"/>
              </a:ext>
            </a:extLst>
          </p:cNvPr>
          <p:cNvSpPr txBox="1"/>
          <p:nvPr/>
        </p:nvSpPr>
        <p:spPr>
          <a:xfrm>
            <a:off x="3031671" y="957943"/>
            <a:ext cx="8039099" cy="2308324"/>
          </a:xfrm>
          <a:prstGeom prst="rect">
            <a:avLst/>
          </a:prstGeom>
          <a:noFill/>
        </p:spPr>
        <p:txBody>
          <a:bodyPr wrap="square">
            <a:spAutoFit/>
          </a:bodyPr>
          <a:lstStyle/>
          <a:p>
            <a:pPr marL="285750" indent="-285750" algn="l"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One more reason for this drastic change from the On-premises servers of the companies to the Cloud providers is the</a:t>
            </a:r>
            <a:r>
              <a:rPr lang="en-US" sz="2400" b="1" i="0" dirty="0">
                <a:solidFill>
                  <a:srgbClr val="273239"/>
                </a:solidFill>
                <a:effectLst/>
                <a:latin typeface="Times New Roman" panose="02020603050405020304" pitchFamily="18" charset="0"/>
                <a:cs typeface="Times New Roman" panose="02020603050405020304" pitchFamily="18" charset="0"/>
              </a:rPr>
              <a:t> ‘Pay as you go</a:t>
            </a:r>
            <a:r>
              <a:rPr lang="en-US" sz="2400" b="0" i="0" dirty="0">
                <a:solidFill>
                  <a:srgbClr val="273239"/>
                </a:solidFill>
                <a:effectLst/>
                <a:latin typeface="Times New Roman" panose="02020603050405020304" pitchFamily="18" charset="0"/>
                <a:cs typeface="Times New Roman" panose="02020603050405020304" pitchFamily="18" charset="0"/>
              </a:rPr>
              <a:t>’ principle-based services provided by them i.e., you only have to pay for the service which you are using. The disadvantage On-premises server holds is that if the server is not in use the company still has to pay for it.</a:t>
            </a:r>
            <a:endParaRPr lang="en-IN" sz="2400" b="1" i="0" dirty="0">
              <a:solidFill>
                <a:srgbClr val="273239"/>
              </a:solidFill>
              <a:effectLst/>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2EADD8FE-8328-CEE1-5653-5C4B6FA18E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8344" y="3429001"/>
            <a:ext cx="5736770" cy="3428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388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30FB9D17-9925-AE10-476C-2661011F0CCC}"/>
              </a:ext>
            </a:extLst>
          </p:cNvPr>
          <p:cNvSpPr txBox="1"/>
          <p:nvPr/>
        </p:nvSpPr>
        <p:spPr>
          <a:xfrm>
            <a:off x="3031672" y="1055914"/>
            <a:ext cx="8167742" cy="5909310"/>
          </a:xfrm>
          <a:prstGeom prst="rect">
            <a:avLst/>
          </a:prstGeom>
          <a:noFill/>
        </p:spPr>
        <p:txBody>
          <a:bodyPr wrap="square">
            <a:spAutoFit/>
          </a:bodyPr>
          <a:lstStyle/>
          <a:p>
            <a:pPr algn="l" fontAlgn="base"/>
            <a:r>
              <a:rPr lang="en-IN" sz="2800" b="1" i="0" dirty="0">
                <a:solidFill>
                  <a:srgbClr val="273239"/>
                </a:solidFill>
                <a:effectLst/>
                <a:latin typeface="Times New Roman" panose="02020603050405020304" pitchFamily="18" charset="0"/>
                <a:cs typeface="Times New Roman" panose="02020603050405020304" pitchFamily="18" charset="0"/>
              </a:rPr>
              <a:t>How Cloud Computing Works:</a:t>
            </a:r>
          </a:p>
          <a:p>
            <a:pPr algn="l" fontAlgn="base"/>
            <a:endParaRPr lang="en-IN" sz="2400" b="1" i="0" dirty="0">
              <a:solidFill>
                <a:srgbClr val="273239"/>
              </a:solidFill>
              <a:effectLst/>
              <a:latin typeface="Times New Roman" panose="02020603050405020304" pitchFamily="18" charset="0"/>
              <a:cs typeface="Times New Roman" panose="02020603050405020304" pitchFamily="18" charset="0"/>
            </a:endParaRPr>
          </a:p>
          <a:p>
            <a:pPr algn="l" rtl="0" fontAlgn="base"/>
            <a:r>
              <a:rPr lang="en-US" sz="2400" b="0" i="0" dirty="0">
                <a:solidFill>
                  <a:srgbClr val="273239"/>
                </a:solidFill>
                <a:effectLst/>
                <a:latin typeface="Times New Roman" panose="02020603050405020304" pitchFamily="18" charset="0"/>
                <a:cs typeface="Times New Roman" panose="02020603050405020304" pitchFamily="18" charset="0"/>
              </a:rPr>
              <a:t>Cloud computing helps users in easily accessing computing resources like storage, and processing over internet rather than local </a:t>
            </a:r>
            <a:r>
              <a:rPr lang="en-US" sz="2400" b="0" i="0" dirty="0" err="1">
                <a:solidFill>
                  <a:srgbClr val="273239"/>
                </a:solidFill>
                <a:effectLst/>
                <a:latin typeface="Times New Roman" panose="02020603050405020304" pitchFamily="18" charset="0"/>
                <a:cs typeface="Times New Roman" panose="02020603050405020304" pitchFamily="18" charset="0"/>
              </a:rPr>
              <a:t>hardwares</a:t>
            </a:r>
            <a:r>
              <a:rPr lang="en-US" sz="2400" b="0" i="0" dirty="0">
                <a:solidFill>
                  <a:srgbClr val="273239"/>
                </a:solidFill>
                <a:effectLst/>
                <a:latin typeface="Times New Roman" panose="02020603050405020304" pitchFamily="18" charset="0"/>
                <a:cs typeface="Times New Roman" panose="02020603050405020304" pitchFamily="18" charset="0"/>
              </a:rPr>
              <a:t>. Here we discussing how it works in nutshell:</a:t>
            </a:r>
          </a:p>
          <a:p>
            <a:pPr algn="l" fontAlgn="base">
              <a:buFont typeface="Arial" panose="020B0604020202020204" pitchFamily="34" charset="0"/>
              <a:buChar char="•"/>
            </a:pPr>
            <a:r>
              <a:rPr lang="en-US" sz="2400" b="1" i="0" dirty="0">
                <a:solidFill>
                  <a:srgbClr val="273239"/>
                </a:solidFill>
                <a:effectLst/>
                <a:latin typeface="Times New Roman" panose="02020603050405020304" pitchFamily="18" charset="0"/>
                <a:cs typeface="Times New Roman" panose="02020603050405020304" pitchFamily="18" charset="0"/>
              </a:rPr>
              <a:t>Infrastructure: </a:t>
            </a:r>
            <a:r>
              <a:rPr lang="en-US" sz="2400" b="0" i="0" dirty="0">
                <a:solidFill>
                  <a:srgbClr val="273239"/>
                </a:solidFill>
                <a:effectLst/>
                <a:latin typeface="Times New Roman" panose="02020603050405020304" pitchFamily="18" charset="0"/>
                <a:cs typeface="Times New Roman" panose="02020603050405020304" pitchFamily="18" charset="0"/>
              </a:rPr>
              <a:t>Cloud computing depends on remote network servers hosted on internet for store, manage, and process the data.</a:t>
            </a:r>
          </a:p>
          <a:p>
            <a:pPr algn="l" fontAlgn="base">
              <a:buFont typeface="Arial" panose="020B0604020202020204" pitchFamily="34" charset="0"/>
              <a:buChar char="•"/>
            </a:pPr>
            <a:r>
              <a:rPr lang="en-US" sz="2400" b="1" i="0" dirty="0">
                <a:solidFill>
                  <a:srgbClr val="273239"/>
                </a:solidFill>
                <a:effectLst/>
                <a:latin typeface="Times New Roman" panose="02020603050405020304" pitchFamily="18" charset="0"/>
                <a:cs typeface="Times New Roman" panose="02020603050405020304" pitchFamily="18" charset="0"/>
              </a:rPr>
              <a:t>On-Demand </a:t>
            </a:r>
            <a:r>
              <a:rPr lang="en-US" sz="2400" b="1" i="0" dirty="0" err="1">
                <a:solidFill>
                  <a:srgbClr val="273239"/>
                </a:solidFill>
                <a:effectLst/>
                <a:latin typeface="Times New Roman" panose="02020603050405020304" pitchFamily="18" charset="0"/>
                <a:cs typeface="Times New Roman" panose="02020603050405020304" pitchFamily="18" charset="0"/>
              </a:rPr>
              <a:t>Acess</a:t>
            </a:r>
            <a:r>
              <a:rPr lang="en-US" sz="2400" b="1" i="0" dirty="0">
                <a:solidFill>
                  <a:srgbClr val="273239"/>
                </a:solidFill>
                <a:effectLst/>
                <a:latin typeface="Times New Roman" panose="02020603050405020304" pitchFamily="18" charset="0"/>
                <a:cs typeface="Times New Roman" panose="02020603050405020304" pitchFamily="18" charset="0"/>
              </a:rPr>
              <a:t>:</a:t>
            </a:r>
            <a:r>
              <a:rPr lang="en-US" sz="2400" b="0" i="0" dirty="0">
                <a:solidFill>
                  <a:srgbClr val="273239"/>
                </a:solidFill>
                <a:effectLst/>
                <a:latin typeface="Times New Roman" panose="02020603050405020304" pitchFamily="18" charset="0"/>
                <a:cs typeface="Times New Roman" panose="02020603050405020304" pitchFamily="18" charset="0"/>
              </a:rPr>
              <a:t> Users can access cloud services and resources based on-demand they can scale up or down the without having to invest for physical hardware.</a:t>
            </a:r>
          </a:p>
          <a:p>
            <a:pPr algn="l" fontAlgn="base">
              <a:buFont typeface="Arial" panose="020B0604020202020204" pitchFamily="34" charset="0"/>
              <a:buChar char="•"/>
            </a:pPr>
            <a:endParaRPr lang="en-US" sz="2400" b="0" i="0" dirty="0">
              <a:solidFill>
                <a:srgbClr val="273239"/>
              </a:solidFill>
              <a:effectLst/>
              <a:latin typeface="Times New Roman" panose="02020603050405020304" pitchFamily="18" charset="0"/>
              <a:cs typeface="Times New Roman" panose="02020603050405020304" pitchFamily="18" charset="0"/>
            </a:endParaRPr>
          </a:p>
          <a:p>
            <a:pPr algn="l" fontAlgn="base">
              <a:buFont typeface="Arial" panose="020B0604020202020204" pitchFamily="34" charset="0"/>
              <a:buChar char="•"/>
            </a:pPr>
            <a:r>
              <a:rPr lang="en-US" sz="2400" b="1" i="0" dirty="0">
                <a:solidFill>
                  <a:srgbClr val="273239"/>
                </a:solidFill>
                <a:effectLst/>
                <a:latin typeface="Times New Roman" panose="02020603050405020304" pitchFamily="18" charset="0"/>
                <a:cs typeface="Times New Roman" panose="02020603050405020304" pitchFamily="18" charset="0"/>
              </a:rPr>
              <a:t>Types of Services: </a:t>
            </a:r>
            <a:r>
              <a:rPr lang="en-US" sz="2400" b="0" i="0" dirty="0">
                <a:solidFill>
                  <a:srgbClr val="273239"/>
                </a:solidFill>
                <a:effectLst/>
                <a:latin typeface="Times New Roman" panose="02020603050405020304" pitchFamily="18" charset="0"/>
                <a:cs typeface="Times New Roman" panose="02020603050405020304" pitchFamily="18" charset="0"/>
              </a:rPr>
              <a:t>Cloud computing offers various benefits such as cost saving, scalability, reliability and </a:t>
            </a:r>
            <a:r>
              <a:rPr lang="en-US" sz="2400" b="0" i="0" dirty="0" err="1">
                <a:solidFill>
                  <a:srgbClr val="273239"/>
                </a:solidFill>
                <a:effectLst/>
                <a:latin typeface="Times New Roman" panose="02020603050405020304" pitchFamily="18" charset="0"/>
                <a:cs typeface="Times New Roman" panose="02020603050405020304" pitchFamily="18" charset="0"/>
              </a:rPr>
              <a:t>acessibility</a:t>
            </a:r>
            <a:r>
              <a:rPr lang="en-US" sz="2400" b="0" i="0" dirty="0">
                <a:solidFill>
                  <a:srgbClr val="273239"/>
                </a:solidFill>
                <a:effectLst/>
                <a:latin typeface="Times New Roman" panose="02020603050405020304" pitchFamily="18" charset="0"/>
                <a:cs typeface="Times New Roman" panose="02020603050405020304" pitchFamily="18" charset="0"/>
              </a:rPr>
              <a:t> it reduces capital expenditures, improves efficiency.</a:t>
            </a:r>
          </a:p>
          <a:p>
            <a:pPr algn="l" fontAlgn="base"/>
            <a:endParaRPr lang="en-IN" b="1" i="0" dirty="0">
              <a:solidFill>
                <a:srgbClr val="273239"/>
              </a:solidFill>
              <a:effectLst/>
              <a:latin typeface="Nunito" pitchFamily="2" charset="0"/>
            </a:endParaRPr>
          </a:p>
        </p:txBody>
      </p:sp>
    </p:spTree>
    <p:extLst>
      <p:ext uri="{BB962C8B-B14F-4D97-AF65-F5344CB8AC3E}">
        <p14:creationId xmlns:p14="http://schemas.microsoft.com/office/powerpoint/2010/main" val="3675817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5" name="Google Shape;145;g2eff20282af_0_142"/>
          <p:cNvSpPr txBox="1"/>
          <p:nvPr/>
        </p:nvSpPr>
        <p:spPr>
          <a:xfrm>
            <a:off x="2544842" y="1143000"/>
            <a:ext cx="8765416" cy="9048601"/>
          </a:xfrm>
          <a:prstGeom prst="rect">
            <a:avLst/>
          </a:prstGeom>
          <a:noFill/>
          <a:ln>
            <a:noFill/>
          </a:ln>
        </p:spPr>
        <p:txBody>
          <a:bodyPr spcFirstLastPara="1" wrap="square" lIns="91425" tIns="91425" rIns="91425" bIns="91425" anchor="t" anchorCtr="0">
            <a:spAutoFit/>
          </a:bodyPr>
          <a:lstStyle/>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cs typeface="Times New Roman" panose="02020603050405020304" pitchFamily="18" charset="0"/>
              </a:rPr>
              <a:t>Google Cloud</a:t>
            </a:r>
          </a:p>
          <a:p>
            <a:pPr marL="114300" algn="just">
              <a:lnSpc>
                <a:spcPct val="150000"/>
              </a:lnSpc>
              <a:buClr>
                <a:srgbClr val="4472C4"/>
              </a:buClr>
              <a:buSzPts val="1800"/>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cs typeface="Times New Roman" panose="02020603050405020304" pitchFamily="18" charset="0"/>
              </a:rPr>
              <a:t>Amazon Web services (AWS)</a:t>
            </a:r>
          </a:p>
          <a:p>
            <a:pPr marL="114300" algn="just">
              <a:lnSpc>
                <a:spcPct val="150000"/>
              </a:lnSpc>
              <a:buClr>
                <a:srgbClr val="4472C4"/>
              </a:buClr>
              <a:buSzPts val="1800"/>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r>
              <a:rPr lang="en-IN" sz="2400" dirty="0" err="1">
                <a:latin typeface="Times New Roman" panose="02020603050405020304" pitchFamily="18" charset="0"/>
                <a:cs typeface="Times New Roman" panose="02020603050405020304" pitchFamily="18" charset="0"/>
              </a:rPr>
              <a:t>Micosoft</a:t>
            </a:r>
            <a:r>
              <a:rPr lang="en-IN" sz="2400" dirty="0">
                <a:latin typeface="Times New Roman" panose="02020603050405020304" pitchFamily="18" charset="0"/>
                <a:cs typeface="Times New Roman" panose="02020603050405020304" pitchFamily="18" charset="0"/>
              </a:rPr>
              <a:t> Azure</a:t>
            </a:r>
          </a:p>
          <a:p>
            <a:pPr marL="114300" algn="just">
              <a:lnSpc>
                <a:spcPct val="150000"/>
              </a:lnSpc>
              <a:buClr>
                <a:srgbClr val="4472C4"/>
              </a:buClr>
              <a:buSzPts val="1800"/>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cs typeface="Times New Roman" panose="02020603050405020304" pitchFamily="18" charset="0"/>
              </a:rPr>
              <a:t>IBM Cloud</a:t>
            </a:r>
          </a:p>
          <a:p>
            <a:pPr marL="114300" algn="just">
              <a:lnSpc>
                <a:spcPct val="150000"/>
              </a:lnSpc>
              <a:buClr>
                <a:srgbClr val="4472C4"/>
              </a:buClr>
              <a:buSzPts val="1800"/>
            </a:pPr>
            <a:r>
              <a:rPr lang="en-IN" sz="2400" dirty="0">
                <a:latin typeface="Times New Roman" panose="02020603050405020304" pitchFamily="18" charset="0"/>
                <a:cs typeface="Times New Roman" panose="02020603050405020304" pitchFamily="18" charset="0"/>
              </a:rPr>
              <a:t> </a:t>
            </a:r>
          </a:p>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cs typeface="Times New Roman" panose="02020603050405020304" pitchFamily="18" charset="0"/>
              </a:rPr>
              <a:t>Alibaba Cloud</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lvl="0" indent="-342900" algn="just" rtl="0">
              <a:lnSpc>
                <a:spcPct val="150000"/>
              </a:lnSpc>
              <a:spcBef>
                <a:spcPts val="0"/>
              </a:spcBef>
              <a:spcAft>
                <a:spcPts val="0"/>
              </a:spcAft>
              <a:buClr>
                <a:srgbClr val="4472C4"/>
              </a:buClr>
              <a:buSzPts val="1800"/>
              <a:buFont typeface="Times New Roman"/>
              <a:buChar char="❖"/>
            </a:pPr>
            <a:endParaRPr sz="2400" dirty="0">
              <a:solidFill>
                <a:schemeClr val="tx1"/>
              </a:solidFill>
              <a:latin typeface="Times New Roman"/>
              <a:ea typeface="Times New Roman"/>
              <a:cs typeface="Times New Roman"/>
              <a:sym typeface="Times New Roman"/>
            </a:endParaRPr>
          </a:p>
        </p:txBody>
      </p:sp>
      <p:sp>
        <p:nvSpPr>
          <p:cNvPr id="146" name="Google Shape;146;g2eff20282af_0_142"/>
          <p:cNvSpPr txBox="1"/>
          <p:nvPr/>
        </p:nvSpPr>
        <p:spPr>
          <a:xfrm>
            <a:off x="2703533" y="312425"/>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3200" dirty="0">
                <a:latin typeface="Times New Roman" panose="02020603050405020304" pitchFamily="18" charset="0"/>
                <a:cs typeface="Times New Roman" panose="02020603050405020304" pitchFamily="18" charset="0"/>
              </a:rPr>
              <a:t>Service Providers of cloud:</a:t>
            </a:r>
            <a:endParaRPr sz="3200" dirty="0">
              <a:solidFill>
                <a:srgbClr val="000000"/>
              </a:solidFill>
              <a:latin typeface="Times New Roman"/>
              <a:ea typeface="Times New Roman"/>
              <a:cs typeface="Times New Roman"/>
              <a:sym typeface="Times New Roman"/>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4119473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5" name="Google Shape;145;g2eff20282af_0_142"/>
          <p:cNvSpPr txBox="1"/>
          <p:nvPr/>
        </p:nvSpPr>
        <p:spPr>
          <a:xfrm>
            <a:off x="2544842" y="1143000"/>
            <a:ext cx="8765416" cy="13480583"/>
          </a:xfrm>
          <a:prstGeom prst="rect">
            <a:avLst/>
          </a:prstGeom>
          <a:noFill/>
          <a:ln>
            <a:noFill/>
          </a:ln>
        </p:spPr>
        <p:txBody>
          <a:bodyPr spcFirstLastPara="1" wrap="square" lIns="91425" tIns="91425" rIns="91425" bIns="91425" anchor="t" anchorCtr="0">
            <a:spAutoFit/>
          </a:bodyPr>
          <a:lstStyle/>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rPr>
              <a:t>1. </a:t>
            </a:r>
            <a:r>
              <a:rPr lang="en-IN" sz="2400" dirty="0" err="1">
                <a:latin typeface="Times New Roman" panose="02020603050405020304" pitchFamily="18" charset="0"/>
              </a:rPr>
              <a:t>Deployement</a:t>
            </a:r>
            <a:r>
              <a:rPr lang="en-IN" sz="2400" dirty="0">
                <a:latin typeface="Times New Roman" panose="02020603050405020304" pitchFamily="18" charset="0"/>
              </a:rPr>
              <a:t> model : there are three types in the deployment model    </a:t>
            </a:r>
          </a:p>
          <a:p>
            <a:pPr marL="114300" algn="just">
              <a:lnSpc>
                <a:spcPct val="150000"/>
              </a:lnSpc>
              <a:buClr>
                <a:srgbClr val="4472C4"/>
              </a:buClr>
              <a:buSzPts val="1800"/>
            </a:pPr>
            <a:r>
              <a:rPr lang="en-IN" sz="2400" dirty="0">
                <a:latin typeface="Times New Roman" panose="02020603050405020304" pitchFamily="18" charset="0"/>
              </a:rPr>
              <a:t>  A. Public   </a:t>
            </a:r>
          </a:p>
          <a:p>
            <a:pPr marL="114300" algn="just">
              <a:lnSpc>
                <a:spcPct val="150000"/>
              </a:lnSpc>
              <a:buClr>
                <a:srgbClr val="4472C4"/>
              </a:buClr>
              <a:buSzPts val="1800"/>
            </a:pPr>
            <a:r>
              <a:rPr lang="en-IN" sz="2400" dirty="0">
                <a:latin typeface="Times New Roman" panose="02020603050405020304" pitchFamily="18" charset="0"/>
              </a:rPr>
              <a:t>  B. private  </a:t>
            </a:r>
          </a:p>
          <a:p>
            <a:pPr marL="114300" algn="just">
              <a:lnSpc>
                <a:spcPct val="150000"/>
              </a:lnSpc>
              <a:buClr>
                <a:srgbClr val="4472C4"/>
              </a:buClr>
              <a:buSzPts val="1800"/>
            </a:pPr>
            <a:r>
              <a:rPr lang="en-IN" sz="2400" dirty="0">
                <a:latin typeface="Times New Roman" panose="02020603050405020304" pitchFamily="18" charset="0"/>
              </a:rPr>
              <a:t>  C. Hybrid</a:t>
            </a:r>
          </a:p>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rPr>
              <a:t>2.Service Model : There are three models in the service model they are  </a:t>
            </a:r>
          </a:p>
          <a:p>
            <a:pPr marL="114300" algn="just">
              <a:lnSpc>
                <a:spcPct val="150000"/>
              </a:lnSpc>
              <a:buClr>
                <a:srgbClr val="4472C4"/>
              </a:buClr>
              <a:buSzPts val="1800"/>
            </a:pPr>
            <a:r>
              <a:rPr lang="en-IN" sz="2400" dirty="0">
                <a:latin typeface="Times New Roman" panose="02020603050405020304" pitchFamily="18" charset="0"/>
              </a:rPr>
              <a:t>    A.    IAAS   INFORMATION AS A SERVICE</a:t>
            </a:r>
          </a:p>
          <a:p>
            <a:pPr marL="114300" algn="just">
              <a:lnSpc>
                <a:spcPct val="150000"/>
              </a:lnSpc>
              <a:buClr>
                <a:srgbClr val="4472C4"/>
              </a:buClr>
              <a:buSzPts val="1800"/>
            </a:pPr>
            <a:r>
              <a:rPr lang="en-IN" sz="2400" dirty="0">
                <a:latin typeface="Times New Roman" panose="02020603050405020304" pitchFamily="18" charset="0"/>
              </a:rPr>
              <a:t>    B.    PAAS    PROCESS/PLATFORM AS A SERVICE</a:t>
            </a:r>
          </a:p>
          <a:p>
            <a:pPr marL="114300" algn="just">
              <a:lnSpc>
                <a:spcPct val="150000"/>
              </a:lnSpc>
              <a:buClr>
                <a:srgbClr val="4472C4"/>
              </a:buClr>
              <a:buSzPts val="1800"/>
            </a:pPr>
            <a:r>
              <a:rPr lang="en-IN" sz="2400" dirty="0">
                <a:latin typeface="Times New Roman" panose="02020603050405020304" pitchFamily="18" charset="0"/>
              </a:rPr>
              <a:t>    C.   SAAS      SOFTWARE AS A SERVICE</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r>
              <a:rPr lang="en-IN" sz="2400" dirty="0">
                <a:latin typeface="Times New Roman" panose="02020603050405020304" pitchFamily="18" charset="0"/>
                <a:cs typeface="Times New Roman" panose="02020603050405020304" pitchFamily="18" charset="0"/>
              </a:rPr>
              <a:t> </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lvl="0" indent="-342900" algn="just" rtl="0">
              <a:lnSpc>
                <a:spcPct val="150000"/>
              </a:lnSpc>
              <a:spcBef>
                <a:spcPts val="0"/>
              </a:spcBef>
              <a:spcAft>
                <a:spcPts val="0"/>
              </a:spcAft>
              <a:buClr>
                <a:srgbClr val="4472C4"/>
              </a:buClr>
              <a:buSzPts val="1800"/>
              <a:buFont typeface="Times New Roman"/>
              <a:buChar char="❖"/>
            </a:pPr>
            <a:endParaRPr sz="2400" dirty="0">
              <a:solidFill>
                <a:schemeClr val="tx1"/>
              </a:solidFill>
              <a:latin typeface="Times New Roman"/>
              <a:ea typeface="Times New Roman"/>
              <a:cs typeface="Times New Roman"/>
              <a:sym typeface="Times New Roman"/>
            </a:endParaRPr>
          </a:p>
        </p:txBody>
      </p:sp>
      <p:sp>
        <p:nvSpPr>
          <p:cNvPr id="146" name="Google Shape;146;g2eff20282af_0_142"/>
          <p:cNvSpPr txBox="1"/>
          <p:nvPr/>
        </p:nvSpPr>
        <p:spPr>
          <a:xfrm>
            <a:off x="2703533" y="312425"/>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3200" dirty="0">
                <a:latin typeface="Times New Roman" panose="02020603050405020304" pitchFamily="18" charset="0"/>
                <a:cs typeface="Times New Roman" panose="02020603050405020304" pitchFamily="18" charset="0"/>
              </a:rPr>
              <a:t>Cloud computing has two models:</a:t>
            </a:r>
            <a:endParaRPr sz="3200" dirty="0">
              <a:solidFill>
                <a:srgbClr val="000000"/>
              </a:solidFill>
              <a:latin typeface="Times New Roman"/>
              <a:ea typeface="Times New Roman"/>
              <a:cs typeface="Times New Roman"/>
              <a:sym typeface="Times New Roman"/>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445969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5" name="Google Shape;145;g2eff20282af_0_142"/>
          <p:cNvSpPr txBox="1"/>
          <p:nvPr/>
        </p:nvSpPr>
        <p:spPr>
          <a:xfrm>
            <a:off x="2544842" y="1143000"/>
            <a:ext cx="8765416" cy="12741919"/>
          </a:xfrm>
          <a:prstGeom prst="rect">
            <a:avLst/>
          </a:prstGeom>
          <a:noFill/>
          <a:ln>
            <a:noFill/>
          </a:ln>
        </p:spPr>
        <p:txBody>
          <a:bodyPr spcFirstLastPara="1" wrap="square" lIns="91425" tIns="91425" rIns="91425" bIns="91425" anchor="t" anchorCtr="0">
            <a:spAutoFit/>
          </a:bodyPr>
          <a:lstStyle/>
          <a:p>
            <a:r>
              <a:rPr lang="en-IN" sz="2400" dirty="0">
                <a:latin typeface="Times New Roman" panose="02020603050405020304" pitchFamily="18" charset="0"/>
                <a:cs typeface="Times New Roman" panose="02020603050405020304" pitchFamily="18" charset="0"/>
              </a:rPr>
              <a:t>1.Public :Services accessible by all People ex: Gmail</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2.Private :  services which can be accessed by only a specific people in a organization</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3.Hybrid : It contain few services that come in  public category and some services     which are in  private category.</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4Community  : Services which can be accessed by a group of people.</a:t>
            </a:r>
          </a:p>
          <a:p>
            <a:r>
              <a:rPr lang="en-IN" sz="2400" dirty="0">
                <a:latin typeface="Times New Roman" panose="02020603050405020304" pitchFamily="18" charset="0"/>
                <a:cs typeface="Times New Roman" panose="02020603050405020304" pitchFamily="18" charset="0"/>
              </a:rPr>
              <a:t>Pay for what you use  is the advantage of the cloud services.</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r>
              <a:rPr lang="en-IN" sz="2400" dirty="0">
                <a:latin typeface="Times New Roman" panose="02020603050405020304" pitchFamily="18" charset="0"/>
                <a:cs typeface="Times New Roman" panose="02020603050405020304" pitchFamily="18" charset="0"/>
              </a:rPr>
              <a:t> </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lvl="0" indent="-342900" algn="just" rtl="0">
              <a:lnSpc>
                <a:spcPct val="150000"/>
              </a:lnSpc>
              <a:spcBef>
                <a:spcPts val="0"/>
              </a:spcBef>
              <a:spcAft>
                <a:spcPts val="0"/>
              </a:spcAft>
              <a:buClr>
                <a:srgbClr val="4472C4"/>
              </a:buClr>
              <a:buSzPts val="1800"/>
              <a:buFont typeface="Times New Roman"/>
              <a:buChar char="❖"/>
            </a:pPr>
            <a:endParaRPr sz="2400" dirty="0">
              <a:solidFill>
                <a:schemeClr val="tx1"/>
              </a:solidFill>
              <a:latin typeface="Times New Roman"/>
              <a:ea typeface="Times New Roman"/>
              <a:cs typeface="Times New Roman"/>
              <a:sym typeface="Times New Roman"/>
            </a:endParaRPr>
          </a:p>
        </p:txBody>
      </p:sp>
      <p:sp>
        <p:nvSpPr>
          <p:cNvPr id="146" name="Google Shape;146;g2eff20282af_0_142"/>
          <p:cNvSpPr txBox="1"/>
          <p:nvPr/>
        </p:nvSpPr>
        <p:spPr>
          <a:xfrm>
            <a:off x="2703533" y="312425"/>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3200" dirty="0">
                <a:latin typeface="Times New Roman" panose="02020603050405020304" pitchFamily="18" charset="0"/>
              </a:rPr>
              <a:t>Types of cloud:(</a:t>
            </a:r>
            <a:r>
              <a:rPr lang="en-IN" sz="3200" dirty="0" err="1">
                <a:latin typeface="Times New Roman" panose="02020603050405020304" pitchFamily="18" charset="0"/>
              </a:rPr>
              <a:t>Deployement</a:t>
            </a:r>
            <a:r>
              <a:rPr lang="en-IN" sz="3200" dirty="0">
                <a:latin typeface="Times New Roman" panose="02020603050405020304" pitchFamily="18" charset="0"/>
              </a:rPr>
              <a:t> Model)</a:t>
            </a:r>
            <a:endParaRPr sz="3200" dirty="0">
              <a:solidFill>
                <a:srgbClr val="000000"/>
              </a:solidFill>
              <a:latin typeface="Times New Roman"/>
              <a:ea typeface="Times New Roman"/>
              <a:cs typeface="Times New Roman"/>
              <a:sym typeface="Times New Roman"/>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1136316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73424" y="255513"/>
            <a:ext cx="65397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dirty="0">
                <a:solidFill>
                  <a:srgbClr val="4472C4"/>
                </a:solidFill>
                <a:latin typeface="Times New Roman"/>
                <a:ea typeface="Roboto"/>
                <a:cs typeface="Times New Roman"/>
                <a:sym typeface="Times New Roman"/>
              </a:rPr>
              <a:t>DEPLOYMENT MODEL</a:t>
            </a:r>
            <a:r>
              <a:rPr lang="en-US" sz="4000" b="1" dirty="0">
                <a:solidFill>
                  <a:srgbClr val="4472C4"/>
                </a:solidFill>
                <a:latin typeface="Times New Roman"/>
                <a:ea typeface="Roboto"/>
                <a:cs typeface="Times New Roman"/>
                <a:sym typeface="Times New Roman"/>
              </a:rPr>
              <a:t>:</a:t>
            </a:r>
            <a:endParaRPr sz="44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A870B461-721C-CC6F-F6FF-3B651E7C783F}"/>
              </a:ext>
            </a:extLst>
          </p:cNvPr>
          <p:cNvPicPr>
            <a:picLocks noChangeAspect="1"/>
          </p:cNvPicPr>
          <p:nvPr/>
        </p:nvPicPr>
        <p:blipFill>
          <a:blip r:embed="rId4"/>
          <a:stretch>
            <a:fillRect/>
          </a:stretch>
        </p:blipFill>
        <p:spPr>
          <a:xfrm>
            <a:off x="2712850" y="1496772"/>
            <a:ext cx="8509620" cy="4884233"/>
          </a:xfrm>
          <a:prstGeom prst="rect">
            <a:avLst/>
          </a:prstGeom>
        </p:spPr>
      </p:pic>
    </p:spTree>
    <p:extLst>
      <p:ext uri="{BB962C8B-B14F-4D97-AF65-F5344CB8AC3E}">
        <p14:creationId xmlns:p14="http://schemas.microsoft.com/office/powerpoint/2010/main" val="293860733"/>
      </p:ext>
    </p:extLst>
  </p:cSld>
  <p:clrMapOvr>
    <a:masterClrMapping/>
  </p:clrMapOvr>
</p:sld>
</file>

<file path=ppt/theme/theme1.xml><?xml version="1.0" encoding="utf-8"?>
<a:theme xmlns:a="http://schemas.openxmlformats.org/drawingml/2006/main" name="3_Custom Design">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277</TotalTime>
  <Words>2062</Words>
  <Application>Microsoft Office PowerPoint</Application>
  <PresentationFormat>Widescreen</PresentationFormat>
  <Paragraphs>240</Paragraphs>
  <Slides>36</Slides>
  <Notes>36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Roboto</vt:lpstr>
      <vt:lpstr>Arial</vt:lpstr>
      <vt:lpstr>Calibri</vt:lpstr>
      <vt:lpstr>Nunito</vt:lpstr>
      <vt:lpstr>Times New Roman</vt:lpstr>
      <vt:lpstr>Wingdings</vt:lpstr>
      <vt:lpstr>Source Sans 3</vt:lpstr>
      <vt:lpstr>Poppins</vt:lpstr>
      <vt:lpstr>3_Custom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Principal aip</dc:creator>
  <cp:lastModifiedBy>gulab singh chauhan</cp:lastModifiedBy>
  <cp:revision>1</cp:revision>
  <dcterms:created xsi:type="dcterms:W3CDTF">2021-09-07T04:22:00Z</dcterms:created>
  <dcterms:modified xsi:type="dcterms:W3CDTF">2024-09-25T08:50:37Z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0398283ACE364599A240D38F3F474187_13</vt:lpwstr>
  </property>
  <property fmtid="{D5CDD505-2E9C-101B-9397-08002B2CF9AE}" pid="3" name="KSOProductBuildVer">
    <vt:lpwstr>1033-12.2.0.13489</vt:lpwstr>
  </property>
</Properties>
</file>